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9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9"/>
    <p:restoredTop sz="94631"/>
  </p:normalViewPr>
  <p:slideViewPr>
    <p:cSldViewPr snapToGrid="0" showGuides="1">
      <p:cViewPr varScale="1">
        <p:scale>
          <a:sx n="97" d="100"/>
          <a:sy n="97" d="100"/>
        </p:scale>
        <p:origin x="108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ED6BB-F1B6-C847-8A36-393FCD42DB93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1CCFD-0253-4542-9363-80ED5EBEB78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1CCFD-0253-4542-9363-80ED5EBEB7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96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9B9F6-8911-25AF-6EAC-247846D43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B09AB6-DB14-DB66-BBC5-9DBBF392D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2446D-B6B6-BB94-0B01-756B59D7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2F481-097F-ADA7-853F-D56F838B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99367-679F-2C8C-0F34-70620A8EA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4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B9896-515C-5140-DE02-F2BB1B23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2146CF-BF0B-5511-B0B4-D1235432E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87685-A55D-67BA-4A04-45A49BF2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34C1F-7DD9-FAFC-B004-EEC7CB2D7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3AA4B-C9E4-6846-C8BF-B7310FD9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3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36BA6C-E0A6-C0BF-E34B-C5B77FC31D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B3BD4E-E1D1-7629-CEA1-06D7BB275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F5A1D-7960-21F2-B5E6-5C42B900D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DF3FB-F986-4CA2-9988-3764B9DC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0BDD2-7589-1865-3FB1-378E78353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F289D-DF32-4FC4-AEAE-46C621C8C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0E526-5E79-CEF5-0BE9-3496B8CEA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33FDC-42C6-282A-3591-98A38E74B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7B1D1-EEB0-52DE-4403-C76A4BE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37860-ACD6-AAC0-2111-F516E7070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2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EE42-C46E-4318-A325-0CA45F5D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9C96B-9C24-CDD2-AAFD-C9AE4660A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30F36-DD2B-0384-871D-747AF98CF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EBB33-A4E0-901A-3A9D-9E62F1C5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A599C-49AD-0825-482C-71A0BF33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9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866FF-41F5-7CEE-2D76-9F9E095FC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C76C3-3954-01A8-35FA-EC5F68308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AA0B73-335D-D6B5-E0D5-B4C1CBE7B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E0298-688A-99BC-E00F-B8CD6F528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C26628-DAC6-14C1-4D65-A7F9D0E43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73B09-0FCF-5B8C-8ADA-88D21562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8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03264-179C-9E6D-AD99-DA851B696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4565C-74CF-0213-5D06-40DEB57BE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BE995-4FA6-FFB9-90F8-CDE986575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54407-ACAD-6F19-E22D-B6D2BBBF89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473637-D983-01A3-AD9C-E9FA992FBC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8CBD50-0640-5D0B-D1F5-E10AAD7E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9BD30A-15E0-FECA-5233-AA6E8B0AE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81DCA-F44E-F16E-41EB-D1E3ACDB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43B83-8247-0850-47BA-A658C1B3F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43FAF-B320-699C-43E0-47308D69B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6291B-A721-F303-94C7-8D41B8CF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F9DC33-3C06-0B32-0556-8D2FC223C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2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8E8B7C-CEEA-FE12-2A31-2408D662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DD511-5984-5545-0734-9588CF09B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AD470-927C-FC87-81B5-54CB0362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59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6AA68-F4F7-9E77-D2BD-C293D021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78123-C9CD-B83F-E469-5D0D068DE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C97F34-3CAC-2071-49DC-2BD15CCC1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4D7F8-2084-00AB-4FF4-C42B848CC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A8CCD5-2B62-598C-8666-595C90F41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96C76-4CF1-EDAA-8FB2-450AF8DBB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6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EA924-37CB-96AE-390E-40693875B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8061DA-C523-CA5F-E430-88E55D56D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98626-8ABF-5CCC-26EF-13638E2EB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12800-51C8-7C29-8550-D36783DAE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174335-45B2-AE92-82C3-C56F15E8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BE3C7-C3EF-41C8-9D81-91AF66FD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2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C391B-D5F9-2F6E-BA7F-A99CD94FB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276BB-229E-AF8F-3ADC-99F370049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26CFA-58A2-3A8D-DDED-2B3DDEF58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D63850-0A27-794C-9B6C-6DA2D9847860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1DC12-22E0-1152-2DAF-053AF82F9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78BB4-4C34-DE05-5C58-562957CB5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9EAABD-6785-404F-B706-2F97F24BE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74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a scale and text&#10;&#10;AI-generated content may be incorrect.">
            <a:extLst>
              <a:ext uri="{FF2B5EF4-FFF2-40B4-BE49-F238E27FC236}">
                <a16:creationId xmlns:a16="http://schemas.microsoft.com/office/drawing/2014/main" id="{61DECD0B-677C-E7DB-0D7D-6DF9B9217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E8D098-F0EB-417C-6D54-9C5EB471B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3790"/>
            <a:ext cx="9144000" cy="2387600"/>
          </a:xfrm>
        </p:spPr>
        <p:txBody>
          <a:bodyPr/>
          <a:lstStyle/>
          <a:p>
            <a:r>
              <a:rPr lang="en-US" b="1" dirty="0">
                <a:solidFill>
                  <a:srgbClr val="F29E36"/>
                </a:solidFill>
              </a:rPr>
              <a:t>Nombre de la </a:t>
            </a:r>
            <a:r>
              <a:rPr lang="en-US" b="1" dirty="0" err="1">
                <a:solidFill>
                  <a:srgbClr val="F29E36"/>
                </a:solidFill>
              </a:rPr>
              <a:t>ponencia</a:t>
            </a:r>
            <a:endParaRPr lang="en-US" b="1" dirty="0">
              <a:solidFill>
                <a:srgbClr val="F29E3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DB0BE9-10CA-2073-81EF-6F0948286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0410"/>
            <a:ext cx="9144000" cy="64784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Autor/es</a:t>
            </a:r>
          </a:p>
        </p:txBody>
      </p:sp>
    </p:spTree>
    <p:extLst>
      <p:ext uri="{BB962C8B-B14F-4D97-AF65-F5344CB8AC3E}">
        <p14:creationId xmlns:p14="http://schemas.microsoft.com/office/powerpoint/2010/main" val="413824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screen with a black background&#10;&#10;AI-generated content may be incorrect.">
            <a:extLst>
              <a:ext uri="{FF2B5EF4-FFF2-40B4-BE49-F238E27FC236}">
                <a16:creationId xmlns:a16="http://schemas.microsoft.com/office/drawing/2014/main" id="{EAFBBE01-B1E2-29FC-9D63-03F14168D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84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83094F-DB15-2DF2-9D44-A227F4E3BBCA}"/>
              </a:ext>
            </a:extLst>
          </p:cNvPr>
          <p:cNvSpPr txBox="1"/>
          <p:nvPr/>
        </p:nvSpPr>
        <p:spPr>
          <a:xfrm>
            <a:off x="632183" y="932134"/>
            <a:ext cx="959510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/>
              <a:t>Título</a:t>
            </a:r>
            <a:endParaRPr lang="en-US" sz="5400" b="1" dirty="0"/>
          </a:p>
          <a:p>
            <a:endParaRPr lang="en-US" sz="20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400" b="1" dirty="0" err="1"/>
              <a:t>Texto</a:t>
            </a:r>
            <a:endParaRPr lang="en-US" sz="24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400" b="1" dirty="0" err="1"/>
              <a:t>Texto</a:t>
            </a:r>
            <a:endParaRPr lang="en-US" sz="24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400" b="1" dirty="0" err="1"/>
              <a:t>Texto</a:t>
            </a:r>
            <a:endParaRPr lang="en-US" sz="24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65388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A16ABFEF-E63F-145E-0AAD-C8C70F9DA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EA67EC-44D7-2181-98B5-A2ECCFB59296}"/>
              </a:ext>
            </a:extLst>
          </p:cNvPr>
          <p:cNvSpPr txBox="1"/>
          <p:nvPr/>
        </p:nvSpPr>
        <p:spPr>
          <a:xfrm>
            <a:off x="3325091" y="751344"/>
            <a:ext cx="821920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quia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quia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ratione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 </a:t>
            </a:r>
            <a:r>
              <a:rPr lang="en-US" dirty="0" err="1"/>
              <a:t>Neque</a:t>
            </a:r>
            <a:r>
              <a:rPr lang="en-US" dirty="0"/>
              <a:t> porro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ipsum quia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, </a:t>
            </a:r>
            <a:r>
              <a:rPr lang="en-US" dirty="0" err="1"/>
              <a:t>adipisci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sed quia non </a:t>
            </a:r>
            <a:r>
              <a:rPr lang="en-US" dirty="0" err="1"/>
              <a:t>numquam</a:t>
            </a:r>
            <a:r>
              <a:rPr lang="en-US" dirty="0"/>
              <a:t> eius </a:t>
            </a:r>
            <a:r>
              <a:rPr lang="en-US" dirty="0" err="1"/>
              <a:t>modi</a:t>
            </a:r>
            <a:r>
              <a:rPr lang="en-US" dirty="0"/>
              <a:t> </a:t>
            </a:r>
            <a:r>
              <a:rPr lang="en-US" dirty="0" err="1"/>
              <a:t>tempora</a:t>
            </a:r>
            <a:r>
              <a:rPr lang="en-US" dirty="0"/>
              <a:t> </a:t>
            </a:r>
            <a:r>
              <a:rPr lang="en-US" dirty="0" err="1"/>
              <a:t>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</a:t>
            </a:r>
            <a:r>
              <a:rPr lang="en-US" dirty="0" err="1"/>
              <a:t>magnam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quaerat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minima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nostrum </a:t>
            </a:r>
            <a:r>
              <a:rPr lang="en-US" dirty="0" err="1"/>
              <a:t>exercitationem</a:t>
            </a:r>
            <a:r>
              <a:rPr lang="en-US" dirty="0"/>
              <a:t> </a:t>
            </a:r>
            <a:r>
              <a:rPr lang="en-US" dirty="0" err="1"/>
              <a:t>ullam</a:t>
            </a:r>
            <a:r>
              <a:rPr lang="en-US" dirty="0"/>
              <a:t> corporis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laboriosam</a:t>
            </a:r>
            <a:r>
              <a:rPr lang="en-US" dirty="0"/>
              <a:t>,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aliquid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commodi</a:t>
            </a:r>
            <a:r>
              <a:rPr lang="en-US" dirty="0"/>
              <a:t> </a:t>
            </a:r>
            <a:r>
              <a:rPr lang="en-US" dirty="0" err="1"/>
              <a:t>consequatur</a:t>
            </a:r>
            <a:r>
              <a:rPr lang="en-US" dirty="0"/>
              <a:t>? Quis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reprehenderit</a:t>
            </a:r>
            <a:r>
              <a:rPr lang="en-US" dirty="0"/>
              <a:t> qui in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nihil </a:t>
            </a:r>
            <a:r>
              <a:rPr lang="en-US" dirty="0" err="1"/>
              <a:t>molestiae</a:t>
            </a:r>
            <a:r>
              <a:rPr lang="en-US" dirty="0"/>
              <a:t> </a:t>
            </a:r>
            <a:r>
              <a:rPr lang="en-US" dirty="0" err="1"/>
              <a:t>consequatur</a:t>
            </a:r>
            <a:r>
              <a:rPr lang="en-US" dirty="0"/>
              <a:t>, vel illum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quo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2202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flag&#10;&#10;AI-generated content may be incorrect.">
            <a:extLst>
              <a:ext uri="{FF2B5EF4-FFF2-40B4-BE49-F238E27FC236}">
                <a16:creationId xmlns:a16="http://schemas.microsoft.com/office/drawing/2014/main" id="{EEC00FB0-6586-F021-62D3-33372DCFB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873257-D183-9028-1F2C-0E18021038C9}"/>
              </a:ext>
            </a:extLst>
          </p:cNvPr>
          <p:cNvSpPr txBox="1"/>
          <p:nvPr/>
        </p:nvSpPr>
        <p:spPr>
          <a:xfrm>
            <a:off x="810491" y="789709"/>
            <a:ext cx="9112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>
                    <a:lumMod val="95000"/>
                  </a:schemeClr>
                </a:solidFill>
              </a:rPr>
              <a:t>Subtítulo</a:t>
            </a:r>
            <a:endParaRPr lang="en-US" sz="6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2D963-F73C-6C1C-78AF-3BFE55F49A0C}"/>
              </a:ext>
            </a:extLst>
          </p:cNvPr>
          <p:cNvSpPr txBox="1"/>
          <p:nvPr/>
        </p:nvSpPr>
        <p:spPr>
          <a:xfrm>
            <a:off x="654627" y="2900525"/>
            <a:ext cx="98194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beatae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quia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quia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ratione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 </a:t>
            </a:r>
            <a:r>
              <a:rPr lang="en-US" dirty="0" err="1"/>
              <a:t>Neque</a:t>
            </a:r>
            <a:r>
              <a:rPr lang="en-US" dirty="0"/>
              <a:t> porro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ipsum quia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, </a:t>
            </a:r>
            <a:r>
              <a:rPr lang="en-US" dirty="0" err="1"/>
              <a:t>adipisci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sed quia non </a:t>
            </a:r>
            <a:r>
              <a:rPr lang="en-US" dirty="0" err="1"/>
              <a:t>numquam</a:t>
            </a:r>
            <a:r>
              <a:rPr lang="en-US" dirty="0"/>
              <a:t> eius </a:t>
            </a:r>
            <a:r>
              <a:rPr lang="en-US" dirty="0" err="1"/>
              <a:t>modi</a:t>
            </a:r>
            <a:r>
              <a:rPr lang="en-US" dirty="0"/>
              <a:t> </a:t>
            </a:r>
            <a:r>
              <a:rPr lang="en-US" dirty="0" err="1"/>
              <a:t>tempora</a:t>
            </a:r>
            <a:r>
              <a:rPr lang="en-US" dirty="0"/>
              <a:t> </a:t>
            </a:r>
            <a:r>
              <a:rPr lang="en-US" dirty="0" err="1"/>
              <a:t>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</a:t>
            </a:r>
            <a:r>
              <a:rPr lang="en-US" dirty="0" err="1"/>
              <a:t>magnam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quaerat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minima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nostrum </a:t>
            </a:r>
            <a:r>
              <a:rPr lang="en-US" dirty="0" err="1"/>
              <a:t>exercitationem</a:t>
            </a:r>
            <a:r>
              <a:rPr lang="en-US" dirty="0"/>
              <a:t> </a:t>
            </a:r>
            <a:r>
              <a:rPr lang="en-US" dirty="0" err="1"/>
              <a:t>ullam</a:t>
            </a:r>
            <a:r>
              <a:rPr lang="en-US" dirty="0"/>
              <a:t> corporis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laboriosam</a:t>
            </a:r>
            <a:r>
              <a:rPr lang="en-US" dirty="0"/>
              <a:t>,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aliquid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commodi</a:t>
            </a:r>
            <a:r>
              <a:rPr lang="en-US" dirty="0"/>
              <a:t> </a:t>
            </a:r>
            <a:r>
              <a:rPr lang="en-US" dirty="0" err="1"/>
              <a:t>consequatur</a:t>
            </a:r>
            <a:r>
              <a:rPr lang="en-US" dirty="0"/>
              <a:t>? Quis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iure</a:t>
            </a:r>
            <a:r>
              <a:rPr lang="en-US" dirty="0"/>
              <a:t> </a:t>
            </a:r>
            <a:r>
              <a:rPr lang="en-US" dirty="0" err="1"/>
              <a:t>reprehenderit</a:t>
            </a:r>
            <a:r>
              <a:rPr lang="en-US" dirty="0"/>
              <a:t> qui in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nihil </a:t>
            </a:r>
            <a:r>
              <a:rPr lang="en-US" dirty="0" err="1"/>
              <a:t>molestiae</a:t>
            </a:r>
            <a:r>
              <a:rPr lang="en-US" dirty="0"/>
              <a:t> </a:t>
            </a:r>
            <a:r>
              <a:rPr lang="en-US" dirty="0" err="1"/>
              <a:t>consequatur</a:t>
            </a:r>
            <a:r>
              <a:rPr lang="en-US" dirty="0"/>
              <a:t>, vel illum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quo </a:t>
            </a:r>
            <a:r>
              <a:rPr lang="en-US" dirty="0" err="1"/>
              <a:t>voluptas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597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59042-0523-912C-A531-67884E2B6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a scale and text&#10;&#10;AI-generated content may be incorrect.">
            <a:extLst>
              <a:ext uri="{FF2B5EF4-FFF2-40B4-BE49-F238E27FC236}">
                <a16:creationId xmlns:a16="http://schemas.microsoft.com/office/drawing/2014/main" id="{2078C9CA-6C09-90C1-82F2-CED6777F4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F10B88-D11B-D3EB-1D0F-E7025A446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3790"/>
            <a:ext cx="9144000" cy="2387600"/>
          </a:xfrm>
        </p:spPr>
        <p:txBody>
          <a:bodyPr>
            <a:normAutofit/>
          </a:bodyPr>
          <a:lstStyle/>
          <a:p>
            <a:r>
              <a:rPr lang="en-US" sz="8800" b="1" dirty="0">
                <a:solidFill>
                  <a:srgbClr val="F29E36"/>
                </a:solidFill>
              </a:rPr>
              <a:t>GRACIAS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FE6A2-B76B-1F90-EDC3-3962224894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0410"/>
            <a:ext cx="9144000" cy="64784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Por </a:t>
            </a:r>
            <a:r>
              <a:rPr lang="en-US" sz="3200" dirty="0" err="1">
                <a:solidFill>
                  <a:schemeClr val="bg1">
                    <a:lumMod val="95000"/>
                  </a:schemeClr>
                </a:solidFill>
              </a:rPr>
              <a:t>su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95000"/>
                  </a:schemeClr>
                </a:solidFill>
              </a:rPr>
              <a:t>atención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5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382</Words>
  <Application>Microsoft Macintosh PowerPoint</Application>
  <PresentationFormat>Panorámica</PresentationFormat>
  <Paragraphs>15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Nombre de la ponencia</vt:lpstr>
      <vt:lpstr>Presentación de PowerPoint</vt:lpstr>
      <vt:lpstr>Presentación de PowerPoint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Gerardo Garcia</dc:creator>
  <cp:lastModifiedBy>Wendolyne Nava Gonzalez</cp:lastModifiedBy>
  <cp:revision>1</cp:revision>
  <dcterms:created xsi:type="dcterms:W3CDTF">2025-10-15T15:19:07Z</dcterms:created>
  <dcterms:modified xsi:type="dcterms:W3CDTF">2026-09-09T16:13:46Z</dcterms:modified>
</cp:coreProperties>
</file>