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6609C-E153-6E3D-35FD-29032E321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6B9778-DFDC-C8F4-4868-BA7D61CDF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CF7982-8F5B-04DF-738A-5D8C5E696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1C6238-98E4-8289-FED9-6FFB5B5F3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A193ED-ECEF-D066-BD0B-E5446696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65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94FD8-AD1B-C0B7-FAF5-209F58A6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F6AF92-290A-6109-AE5F-A98077AC3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D7F301-4C52-5015-62C1-744D4A28F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F584A5-4642-03B4-DB6E-0EB951B71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600BDD-DCFE-4ADE-9D42-C4D22DA8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95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FC2787-279A-BFFD-684E-EF9928DCF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D889BA-D2C9-5072-D13B-F3FDA431E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3C4F1E-D648-2E8C-7CB6-87D45F23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0943BF-5F8B-E38E-9269-222999A8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68910D-C1F0-EB72-1FA6-1A38BBF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5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7F416-8FA4-8933-0918-A75A7A34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CF106E-26FF-1142-BD22-501BFDD54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D0D977-1EDB-2D79-1565-2DF68ADEA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40E331-9BAA-A4A6-935C-3F038E171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DAC8AF-B46A-7AF0-F30E-7448912FF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80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4D0FE-2813-9381-38A2-F98147495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526C8C-EFCB-3CBE-E962-8D42FE6B9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B6AD0B-4CC5-BCF8-3E3A-320AC18A9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9EAC90-6B7F-A049-1994-04B40A6F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960F64-A368-D08E-11B3-DD6A94F75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641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F71BA-C3DB-6C5C-E7C6-6CAEEDBD7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C35143-C553-6D28-2F0A-DD28AE780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0FE30F-FA95-FA56-A26F-EC8443C81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B27F7F-1CF2-8B7C-3C8F-CAAE62309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7063A2-7C6B-4DD6-4931-25BA593B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C56E8D-4316-D20E-AFB7-64519C89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95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9E6340-F004-F730-6A12-1C280C7B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867DFC-1030-C7AA-811D-4FF8F56A0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FB0DFA-818C-D013-41C6-6BB707E44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CAC842A-B998-5DA0-A5D7-90A5C39B9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3C4251-F819-D245-992A-357AC3B32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0EB6111-AB4F-C636-4D13-7EC17638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5AAF94-9A0E-A4D5-EE00-6A91ABCA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DE2EF05-3330-5769-BB0E-09679DB7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813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10CFD-BE92-40EC-65C5-0DB1382A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F41D6A3-9679-3831-8C84-D47CDB86D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C73650-77BF-6BF8-4FAB-EF845521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1C82C3-54BC-93C3-8B9F-D60BE458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963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5FF346-EDD2-E05F-8C42-CCFEEA26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5DF7A0-A4B6-B35D-B88E-99A62927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04931C-2C6A-1165-A061-41907571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47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C3D60-EE74-A5A6-2E0F-9514E7147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E7114D-09AF-2461-7D26-3088B5304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B5F0F6-C1E9-F939-9DFE-DC7FACFED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15189A-C8D2-AF13-1407-ACD94323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1D53C6-C6CA-A583-0374-862FA99D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E0A24C-E2B6-8590-7490-0F5D1A36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375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2E61CA-1175-A19B-DBCA-1E4608DF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961FB3-BE94-E60F-11A8-E4A9F25B13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3F69EB-E2A4-E18C-E23F-1D048FEBF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755AC8-3256-B17D-CA35-9D9F58922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045017-CC4D-CBEE-91B6-D905C1EC8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C1C9EA-8AD0-C172-3A16-F06DA5A5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931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E8F922-E1A9-687A-E503-6D47867E7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FE4731-F071-81D9-38F4-5B4B016B9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E9A907-DFA4-3E58-9980-45CCEEA2E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DDBFE-9AAE-4F01-91B5-8DEACC78A86A}" type="datetimeFigureOut">
              <a:rPr lang="es-MX" smtClean="0"/>
              <a:t>10/10/2023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C84EE7-864A-B461-756A-B39B7DFB3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CE0472-6363-CB97-DF56-60F9FE820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D4F15-1B4C-4CE0-96DC-D192E71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49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E777C-FC0C-09D3-6D40-AEBB54CE8F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C6D254-79B6-72E8-63A9-4EAD0C22C2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60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934E8-185F-864A-4B98-7D24FA806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1273"/>
            <a:ext cx="10515600" cy="109956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C92B1-4503-8F40-72DC-3C27D641E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7418"/>
            <a:ext cx="10515600" cy="4089545"/>
          </a:xfrm>
        </p:spPr>
        <p:txBody>
          <a:bodyPr/>
          <a:lstStyle/>
          <a:p>
            <a:r>
              <a:rPr lang="es-MX" dirty="0"/>
              <a:t>Espacio libre para la elaboración de presentación</a:t>
            </a:r>
          </a:p>
          <a:p>
            <a:r>
              <a:rPr lang="es-MX" dirty="0"/>
              <a:t>Copiar esta diapositiva para preservar el diseño</a:t>
            </a:r>
          </a:p>
        </p:txBody>
      </p:sp>
    </p:spTree>
    <p:extLst>
      <p:ext uri="{BB962C8B-B14F-4D97-AF65-F5344CB8AC3E}">
        <p14:creationId xmlns:p14="http://schemas.microsoft.com/office/powerpoint/2010/main" val="4166910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oloquio 2022">
      <a:dk1>
        <a:sysClr val="windowText" lastClr="000000"/>
      </a:dk1>
      <a:lt1>
        <a:sysClr val="window" lastClr="FFFFFF"/>
      </a:lt1>
      <a:dk2>
        <a:srgbClr val="007278"/>
      </a:dk2>
      <a:lt2>
        <a:srgbClr val="00A1AE"/>
      </a:lt2>
      <a:accent1>
        <a:srgbClr val="00A1AE"/>
      </a:accent1>
      <a:accent2>
        <a:srgbClr val="8B1D59"/>
      </a:accent2>
      <a:accent3>
        <a:srgbClr val="00C3D2"/>
      </a:accent3>
      <a:accent4>
        <a:srgbClr val="00969E"/>
      </a:accent4>
      <a:accent5>
        <a:srgbClr val="C82A81"/>
      </a:accent5>
      <a:accent6>
        <a:srgbClr val="721849"/>
      </a:accent6>
      <a:hlink>
        <a:srgbClr val="007278"/>
      </a:hlink>
      <a:folHlink>
        <a:srgbClr val="A22268"/>
      </a:folHlink>
    </a:clrScheme>
    <a:fontScheme name="Coloquio 2022">
      <a:majorFont>
        <a:latin typeface="Poppins SemiBold"/>
        <a:ea typeface=""/>
        <a:cs typeface=""/>
      </a:majorFont>
      <a:minorFont>
        <a:latin typeface="Poppins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Poppins Regular</vt:lpstr>
      <vt:lpstr>Poppins SemiBold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VERONICA LICON HUERTA</dc:creator>
  <cp:lastModifiedBy>Beatriz Gabriela Bertahud Sonora</cp:lastModifiedBy>
  <cp:revision>4</cp:revision>
  <dcterms:created xsi:type="dcterms:W3CDTF">2022-10-28T16:34:07Z</dcterms:created>
  <dcterms:modified xsi:type="dcterms:W3CDTF">2023-10-10T15:40:58Z</dcterms:modified>
</cp:coreProperties>
</file>