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abriela Bertahud Sonora" userId="9fbb5a18-6271-41a8-9d92-d7dd099c3d66" providerId="ADAL" clId="{9A947087-44BC-460C-AAFD-8566A01F5968}"/>
    <pc:docChg chg="undo custSel modSld modMainMaster">
      <pc:chgData name="Beatriz Gabriela Bertahud Sonora" userId="9fbb5a18-6271-41a8-9d92-d7dd099c3d66" providerId="ADAL" clId="{9A947087-44BC-460C-AAFD-8566A01F5968}" dt="2024-08-05T17:46:00.550" v="106" actId="14100"/>
      <pc:docMkLst>
        <pc:docMk/>
      </pc:docMkLst>
      <pc:sldChg chg="modSp">
        <pc:chgData name="Beatriz Gabriela Bertahud Sonora" userId="9fbb5a18-6271-41a8-9d92-d7dd099c3d66" providerId="ADAL" clId="{9A947087-44BC-460C-AAFD-8566A01F5968}" dt="2024-08-05T17:25:43.441" v="0"/>
        <pc:sldMkLst>
          <pc:docMk/>
          <pc:sldMk cId="1424600933" sldId="256"/>
        </pc:sldMkLst>
        <pc:spChg chg="mod">
          <ac:chgData name="Beatriz Gabriela Bertahud Sonora" userId="9fbb5a18-6271-41a8-9d92-d7dd099c3d66" providerId="ADAL" clId="{9A947087-44BC-460C-AAFD-8566A01F5968}" dt="2024-08-05T17:25:43.441" v="0"/>
          <ac:spMkLst>
            <pc:docMk/>
            <pc:sldMk cId="1424600933" sldId="256"/>
            <ac:spMk id="2" creationId="{4FBE777C-FC0C-09D3-6D40-AEBB54CE8F16}"/>
          </ac:spMkLst>
        </pc:spChg>
        <pc:spChg chg="mod">
          <ac:chgData name="Beatriz Gabriela Bertahud Sonora" userId="9fbb5a18-6271-41a8-9d92-d7dd099c3d66" providerId="ADAL" clId="{9A947087-44BC-460C-AAFD-8566A01F5968}" dt="2024-08-05T17:25:43.441" v="0"/>
          <ac:spMkLst>
            <pc:docMk/>
            <pc:sldMk cId="1424600933" sldId="256"/>
            <ac:spMk id="3" creationId="{14C6D254-79B6-72E8-63A9-4EAD0C22C223}"/>
          </ac:spMkLst>
        </pc:spChg>
      </pc:sldChg>
      <pc:sldMasterChg chg="delSldLayout modSldLayout">
        <pc:chgData name="Beatriz Gabriela Bertahud Sonora" userId="9fbb5a18-6271-41a8-9d92-d7dd099c3d66" providerId="ADAL" clId="{9A947087-44BC-460C-AAFD-8566A01F5968}" dt="2024-08-05T17:46:00.550" v="106" actId="14100"/>
        <pc:sldMasterMkLst>
          <pc:docMk/>
          <pc:sldMasterMk cId="1950218305" sldId="2147483660"/>
        </pc:sldMasterMkLst>
        <pc:sldLayoutChg chg="addSp delSp modSp mod">
          <pc:chgData name="Beatriz Gabriela Bertahud Sonora" userId="9fbb5a18-6271-41a8-9d92-d7dd099c3d66" providerId="ADAL" clId="{9A947087-44BC-460C-AAFD-8566A01F5968}" dt="2024-08-05T17:43:13.246" v="64" actId="14100"/>
          <pc:sldLayoutMkLst>
            <pc:docMk/>
            <pc:sldMasterMk cId="1950218305" sldId="2147483660"/>
            <pc:sldLayoutMk cId="1995717032" sldId="2147483661"/>
          </pc:sldLayoutMkLst>
          <pc:spChg chg="mod">
            <ac:chgData name="Beatriz Gabriela Bertahud Sonora" userId="9fbb5a18-6271-41a8-9d92-d7dd099c3d66" providerId="ADAL" clId="{9A947087-44BC-460C-AAFD-8566A01F5968}" dt="2024-08-05T17:43:07.142" v="63" actId="404"/>
            <ac:spMkLst>
              <pc:docMk/>
              <pc:sldMasterMk cId="1950218305" sldId="2147483660"/>
              <pc:sldLayoutMk cId="1995717032" sldId="2147483661"/>
              <ac:spMk id="2" creationId="{34867111-4C1B-C6D8-F340-D9FB904355A4}"/>
            </ac:spMkLst>
          </pc:spChg>
          <pc:spChg chg="mod">
            <ac:chgData name="Beatriz Gabriela Bertahud Sonora" userId="9fbb5a18-6271-41a8-9d92-d7dd099c3d66" providerId="ADAL" clId="{9A947087-44BC-460C-AAFD-8566A01F5968}" dt="2024-08-05T17:43:13.246" v="64" actId="14100"/>
            <ac:spMkLst>
              <pc:docMk/>
              <pc:sldMasterMk cId="1950218305" sldId="2147483660"/>
              <pc:sldLayoutMk cId="1995717032" sldId="2147483661"/>
              <ac:spMk id="3" creationId="{2978051E-25D9-05DD-145F-445A85738F94}"/>
            </ac:spMkLst>
          </pc:spChg>
          <pc:spChg chg="del">
            <ac:chgData name="Beatriz Gabriela Bertahud Sonora" userId="9fbb5a18-6271-41a8-9d92-d7dd099c3d66" providerId="ADAL" clId="{9A947087-44BC-460C-AAFD-8566A01F5968}" dt="2024-08-05T17:42:34.215" v="50" actId="478"/>
            <ac:spMkLst>
              <pc:docMk/>
              <pc:sldMasterMk cId="1950218305" sldId="2147483660"/>
              <pc:sldLayoutMk cId="1995717032" sldId="2147483661"/>
              <ac:spMk id="4" creationId="{A260084E-7FEE-CF6D-D9A7-3C25D4861F0B}"/>
            </ac:spMkLst>
          </pc:spChg>
          <pc:spChg chg="del">
            <ac:chgData name="Beatriz Gabriela Bertahud Sonora" userId="9fbb5a18-6271-41a8-9d92-d7dd099c3d66" providerId="ADAL" clId="{9A947087-44BC-460C-AAFD-8566A01F5968}" dt="2024-08-05T17:42:32.997" v="49" actId="478"/>
            <ac:spMkLst>
              <pc:docMk/>
              <pc:sldMasterMk cId="1950218305" sldId="2147483660"/>
              <pc:sldLayoutMk cId="1995717032" sldId="2147483661"/>
              <ac:spMk id="5" creationId="{CB26FFD4-0776-889C-2FF4-E5F8C2ACE468}"/>
            </ac:spMkLst>
          </pc:spChg>
          <pc:spChg chg="del">
            <ac:chgData name="Beatriz Gabriela Bertahud Sonora" userId="9fbb5a18-6271-41a8-9d92-d7dd099c3d66" providerId="ADAL" clId="{9A947087-44BC-460C-AAFD-8566A01F5968}" dt="2024-08-05T17:42:29.861" v="48" actId="478"/>
            <ac:spMkLst>
              <pc:docMk/>
              <pc:sldMasterMk cId="1950218305" sldId="2147483660"/>
              <pc:sldLayoutMk cId="1995717032" sldId="2147483661"/>
              <ac:spMk id="6" creationId="{230753C8-96B2-6CF9-D9F1-F35F132F6CDF}"/>
            </ac:spMkLst>
          </pc:spChg>
          <pc:picChg chg="add del mod">
            <ac:chgData name="Beatriz Gabriela Bertahud Sonora" userId="9fbb5a18-6271-41a8-9d92-d7dd099c3d66" providerId="ADAL" clId="{9A947087-44BC-460C-AAFD-8566A01F5968}" dt="2024-08-05T17:40:07.531" v="4" actId="478"/>
            <ac:picMkLst>
              <pc:docMk/>
              <pc:sldMasterMk cId="1950218305" sldId="2147483660"/>
              <pc:sldLayoutMk cId="1995717032" sldId="2147483661"/>
              <ac:picMk id="8" creationId="{DE2D9250-9ABF-6D7D-9861-997430089223}"/>
            </ac:picMkLst>
          </pc:picChg>
          <pc:picChg chg="add mod ord">
            <ac:chgData name="Beatriz Gabriela Bertahud Sonora" userId="9fbb5a18-6271-41a8-9d92-d7dd099c3d66" providerId="ADAL" clId="{9A947087-44BC-460C-AAFD-8566A01F5968}" dt="2024-08-05T17:42:26.175" v="47" actId="167"/>
            <ac:picMkLst>
              <pc:docMk/>
              <pc:sldMasterMk cId="1950218305" sldId="2147483660"/>
              <pc:sldLayoutMk cId="1995717032" sldId="2147483661"/>
              <ac:picMk id="10" creationId="{C6285B90-6F1A-BFF6-1D20-F455779F108C}"/>
            </ac:picMkLst>
          </pc:picChg>
        </pc:sldLayoutChg>
        <pc:sldLayoutChg chg="addSp delSp modSp mod">
          <pc:chgData name="Beatriz Gabriela Bertahud Sonora" userId="9fbb5a18-6271-41a8-9d92-d7dd099c3d66" providerId="ADAL" clId="{9A947087-44BC-460C-AAFD-8566A01F5968}" dt="2024-08-05T17:42:18.660" v="45"/>
          <pc:sldLayoutMkLst>
            <pc:docMk/>
            <pc:sldMasterMk cId="1950218305" sldId="2147483660"/>
            <pc:sldLayoutMk cId="4255885633" sldId="2147483662"/>
          </pc:sldLayoutMkLst>
          <pc:spChg chg="mod">
            <ac:chgData name="Beatriz Gabriela Bertahud Sonora" userId="9fbb5a18-6271-41a8-9d92-d7dd099c3d66" providerId="ADAL" clId="{9A947087-44BC-460C-AAFD-8566A01F5968}" dt="2024-08-05T17:40:56.725" v="19" actId="14100"/>
            <ac:spMkLst>
              <pc:docMk/>
              <pc:sldMasterMk cId="1950218305" sldId="2147483660"/>
              <pc:sldLayoutMk cId="4255885633" sldId="2147483662"/>
              <ac:spMk id="2" creationId="{265419C0-6633-AD79-B468-6F2853E4000E}"/>
            </ac:spMkLst>
          </pc:spChg>
          <pc:spChg chg="mod">
            <ac:chgData name="Beatriz Gabriela Bertahud Sonora" userId="9fbb5a18-6271-41a8-9d92-d7dd099c3d66" providerId="ADAL" clId="{9A947087-44BC-460C-AAFD-8566A01F5968}" dt="2024-08-05T17:40:36.704" v="14" actId="14100"/>
            <ac:spMkLst>
              <pc:docMk/>
              <pc:sldMasterMk cId="1950218305" sldId="2147483660"/>
              <pc:sldLayoutMk cId="4255885633" sldId="2147483662"/>
              <ac:spMk id="3" creationId="{7EBE7E03-1B22-6706-D34C-1E0AE67DB03A}"/>
            </ac:spMkLst>
          </pc:spChg>
          <pc:spChg chg="del">
            <ac:chgData name="Beatriz Gabriela Bertahud Sonora" userId="9fbb5a18-6271-41a8-9d92-d7dd099c3d66" providerId="ADAL" clId="{9A947087-44BC-460C-AAFD-8566A01F5968}" dt="2024-08-05T17:40:32.034" v="13" actId="478"/>
            <ac:spMkLst>
              <pc:docMk/>
              <pc:sldMasterMk cId="1950218305" sldId="2147483660"/>
              <pc:sldLayoutMk cId="4255885633" sldId="2147483662"/>
              <ac:spMk id="4" creationId="{5D84602D-592F-E7A2-C352-77E480CAFF53}"/>
            </ac:spMkLst>
          </pc:spChg>
          <pc:spChg chg="del">
            <ac:chgData name="Beatriz Gabriela Bertahud Sonora" userId="9fbb5a18-6271-41a8-9d92-d7dd099c3d66" providerId="ADAL" clId="{9A947087-44BC-460C-AAFD-8566A01F5968}" dt="2024-08-05T17:40:32.034" v="13" actId="478"/>
            <ac:spMkLst>
              <pc:docMk/>
              <pc:sldMasterMk cId="1950218305" sldId="2147483660"/>
              <pc:sldLayoutMk cId="4255885633" sldId="2147483662"/>
              <ac:spMk id="5" creationId="{9CD40D30-A217-EC2C-9B28-9E38D870FEE1}"/>
            </ac:spMkLst>
          </pc:spChg>
          <pc:spChg chg="del">
            <ac:chgData name="Beatriz Gabriela Bertahud Sonora" userId="9fbb5a18-6271-41a8-9d92-d7dd099c3d66" providerId="ADAL" clId="{9A947087-44BC-460C-AAFD-8566A01F5968}" dt="2024-08-05T17:40:32.034" v="13" actId="478"/>
            <ac:spMkLst>
              <pc:docMk/>
              <pc:sldMasterMk cId="1950218305" sldId="2147483660"/>
              <pc:sldLayoutMk cId="4255885633" sldId="2147483662"/>
              <ac:spMk id="6" creationId="{26ADB7AA-2E01-4F8D-2265-1D1FA58FAC9A}"/>
            </ac:spMkLst>
          </pc:spChg>
          <pc:spChg chg="add mod">
            <ac:chgData name="Beatriz Gabriela Bertahud Sonora" userId="9fbb5a18-6271-41a8-9d92-d7dd099c3d66" providerId="ADAL" clId="{9A947087-44BC-460C-AAFD-8566A01F5968}" dt="2024-08-05T17:42:18.660" v="45"/>
            <ac:spMkLst>
              <pc:docMk/>
              <pc:sldMasterMk cId="1950218305" sldId="2147483660"/>
              <pc:sldLayoutMk cId="4255885633" sldId="2147483662"/>
              <ac:spMk id="9" creationId="{7D4752C2-45B2-BFE5-8A63-D702B9D2961E}"/>
            </ac:spMkLst>
          </pc:spChg>
          <pc:picChg chg="add mod ord">
            <ac:chgData name="Beatriz Gabriela Bertahud Sonora" userId="9fbb5a18-6271-41a8-9d92-d7dd099c3d66" providerId="ADAL" clId="{9A947087-44BC-460C-AAFD-8566A01F5968}" dt="2024-08-05T17:40:25.967" v="12" actId="167"/>
            <ac:picMkLst>
              <pc:docMk/>
              <pc:sldMasterMk cId="1950218305" sldId="2147483660"/>
              <pc:sldLayoutMk cId="4255885633" sldId="2147483662"/>
              <ac:picMk id="8" creationId="{E02E1697-A3A8-0ACB-DFE3-E9C99C14F658}"/>
            </ac:picMkLst>
          </pc:picChg>
        </pc:sldLayoutChg>
        <pc:sldLayoutChg chg="del">
          <pc:chgData name="Beatriz Gabriela Bertahud Sonora" userId="9fbb5a18-6271-41a8-9d92-d7dd099c3d66" providerId="ADAL" clId="{9A947087-44BC-460C-AAFD-8566A01F5968}" dt="2024-08-05T17:41:05.382" v="20" actId="2696"/>
          <pc:sldLayoutMkLst>
            <pc:docMk/>
            <pc:sldMasterMk cId="1950218305" sldId="2147483660"/>
            <pc:sldLayoutMk cId="357883549" sldId="2147483663"/>
          </pc:sldLayoutMkLst>
        </pc:sldLayoutChg>
        <pc:sldLayoutChg chg="addSp delSp modSp mod">
          <pc:chgData name="Beatriz Gabriela Bertahud Sonora" userId="9fbb5a18-6271-41a8-9d92-d7dd099c3d66" providerId="ADAL" clId="{9A947087-44BC-460C-AAFD-8566A01F5968}" dt="2024-08-05T17:42:16.061" v="44" actId="21"/>
          <pc:sldLayoutMkLst>
            <pc:docMk/>
            <pc:sldMasterMk cId="1950218305" sldId="2147483660"/>
            <pc:sldLayoutMk cId="1013923594" sldId="2147483664"/>
          </pc:sldLayoutMkLst>
          <pc:spChg chg="mod">
            <ac:chgData name="Beatriz Gabriela Bertahud Sonora" userId="9fbb5a18-6271-41a8-9d92-d7dd099c3d66" providerId="ADAL" clId="{9A947087-44BC-460C-AAFD-8566A01F5968}" dt="2024-08-05T17:41:34.525" v="31" actId="14100"/>
            <ac:spMkLst>
              <pc:docMk/>
              <pc:sldMasterMk cId="1950218305" sldId="2147483660"/>
              <pc:sldLayoutMk cId="1013923594" sldId="2147483664"/>
              <ac:spMk id="2" creationId="{01F43D8E-11B9-3B1B-1F76-3634CD30275C}"/>
            </ac:spMkLst>
          </pc:spChg>
          <pc:spChg chg="mod">
            <ac:chgData name="Beatriz Gabriela Bertahud Sonora" userId="9fbb5a18-6271-41a8-9d92-d7dd099c3d66" providerId="ADAL" clId="{9A947087-44BC-460C-AAFD-8566A01F5968}" dt="2024-08-05T17:41:31.955" v="30" actId="1076"/>
            <ac:spMkLst>
              <pc:docMk/>
              <pc:sldMasterMk cId="1950218305" sldId="2147483660"/>
              <pc:sldLayoutMk cId="1013923594" sldId="2147483664"/>
              <ac:spMk id="3" creationId="{29581E4C-BE57-7B28-F4E0-D7571E7E1CAC}"/>
            </ac:spMkLst>
          </pc:spChg>
          <pc:spChg chg="mod">
            <ac:chgData name="Beatriz Gabriela Bertahud Sonora" userId="9fbb5a18-6271-41a8-9d92-d7dd099c3d66" providerId="ADAL" clId="{9A947087-44BC-460C-AAFD-8566A01F5968}" dt="2024-08-05T17:41:31.955" v="30" actId="1076"/>
            <ac:spMkLst>
              <pc:docMk/>
              <pc:sldMasterMk cId="1950218305" sldId="2147483660"/>
              <pc:sldLayoutMk cId="1013923594" sldId="2147483664"/>
              <ac:spMk id="4" creationId="{716FC4FE-CE3C-ACEB-CEAF-41D46C2356C1}"/>
            </ac:spMkLst>
          </pc:spChg>
          <pc:spChg chg="del">
            <ac:chgData name="Beatriz Gabriela Bertahud Sonora" userId="9fbb5a18-6271-41a8-9d92-d7dd099c3d66" providerId="ADAL" clId="{9A947087-44BC-460C-AAFD-8566A01F5968}" dt="2024-08-05T17:41:37.325" v="32" actId="478"/>
            <ac:spMkLst>
              <pc:docMk/>
              <pc:sldMasterMk cId="1950218305" sldId="2147483660"/>
              <pc:sldLayoutMk cId="1013923594" sldId="2147483664"/>
              <ac:spMk id="5" creationId="{570537D3-3099-3CB3-9EF8-490514437454}"/>
            </ac:spMkLst>
          </pc:spChg>
          <pc:spChg chg="del">
            <ac:chgData name="Beatriz Gabriela Bertahud Sonora" userId="9fbb5a18-6271-41a8-9d92-d7dd099c3d66" providerId="ADAL" clId="{9A947087-44BC-460C-AAFD-8566A01F5968}" dt="2024-08-05T17:41:37.325" v="32" actId="478"/>
            <ac:spMkLst>
              <pc:docMk/>
              <pc:sldMasterMk cId="1950218305" sldId="2147483660"/>
              <pc:sldLayoutMk cId="1013923594" sldId="2147483664"/>
              <ac:spMk id="6" creationId="{00F8CB95-7CF3-A7F9-7C2F-1C59510B57A4}"/>
            </ac:spMkLst>
          </pc:spChg>
          <pc:spChg chg="del">
            <ac:chgData name="Beatriz Gabriela Bertahud Sonora" userId="9fbb5a18-6271-41a8-9d92-d7dd099c3d66" providerId="ADAL" clId="{9A947087-44BC-460C-AAFD-8566A01F5968}" dt="2024-08-05T17:41:37.325" v="32" actId="478"/>
            <ac:spMkLst>
              <pc:docMk/>
              <pc:sldMasterMk cId="1950218305" sldId="2147483660"/>
              <pc:sldLayoutMk cId="1013923594" sldId="2147483664"/>
              <ac:spMk id="7" creationId="{5F449229-8228-74CF-ED96-18B0A5E8A0A8}"/>
            </ac:spMkLst>
          </pc:spChg>
          <pc:spChg chg="add del mod">
            <ac:chgData name="Beatriz Gabriela Bertahud Sonora" userId="9fbb5a18-6271-41a8-9d92-d7dd099c3d66" providerId="ADAL" clId="{9A947087-44BC-460C-AAFD-8566A01F5968}" dt="2024-08-05T17:42:16.061" v="44" actId="21"/>
            <ac:spMkLst>
              <pc:docMk/>
              <pc:sldMasterMk cId="1950218305" sldId="2147483660"/>
              <pc:sldLayoutMk cId="1013923594" sldId="2147483664"/>
              <ac:spMk id="10" creationId="{CB5EF558-52C6-2C7C-B2B2-6A2950300C91}"/>
            </ac:spMkLst>
          </pc:spChg>
          <pc:picChg chg="add mod ord">
            <ac:chgData name="Beatriz Gabriela Bertahud Sonora" userId="9fbb5a18-6271-41a8-9d92-d7dd099c3d66" providerId="ADAL" clId="{9A947087-44BC-460C-AAFD-8566A01F5968}" dt="2024-08-05T17:41:15.055" v="24" actId="167"/>
            <ac:picMkLst>
              <pc:docMk/>
              <pc:sldMasterMk cId="1950218305" sldId="2147483660"/>
              <pc:sldLayoutMk cId="1013923594" sldId="2147483664"/>
              <ac:picMk id="9" creationId="{E395AA48-37FA-506C-6B9E-23CB3972CFF6}"/>
            </ac:picMkLst>
          </pc:picChg>
        </pc:sldLayoutChg>
        <pc:sldLayoutChg chg="addSp delSp modSp mod">
          <pc:chgData name="Beatriz Gabriela Bertahud Sonora" userId="9fbb5a18-6271-41a8-9d92-d7dd099c3d66" providerId="ADAL" clId="{9A947087-44BC-460C-AAFD-8566A01F5968}" dt="2024-08-05T17:44:54.941" v="85" actId="14100"/>
          <pc:sldLayoutMkLst>
            <pc:docMk/>
            <pc:sldMasterMk cId="1950218305" sldId="2147483660"/>
            <pc:sldLayoutMk cId="2887225431" sldId="2147483665"/>
          </pc:sldLayoutMkLst>
          <pc:spChg chg="mod">
            <ac:chgData name="Beatriz Gabriela Bertahud Sonora" userId="9fbb5a18-6271-41a8-9d92-d7dd099c3d66" providerId="ADAL" clId="{9A947087-44BC-460C-AAFD-8566A01F5968}" dt="2024-08-05T17:43:54.889" v="80" actId="1035"/>
            <ac:spMkLst>
              <pc:docMk/>
              <pc:sldMasterMk cId="1950218305" sldId="2147483660"/>
              <pc:sldLayoutMk cId="2887225431" sldId="2147483665"/>
              <ac:spMk id="2" creationId="{30D77A1B-2E29-AFE2-46C8-561F7CDB33D2}"/>
            </ac:spMkLst>
          </pc:spChg>
          <pc:spChg chg="mod">
            <ac:chgData name="Beatriz Gabriela Bertahud Sonora" userId="9fbb5a18-6271-41a8-9d92-d7dd099c3d66" providerId="ADAL" clId="{9A947087-44BC-460C-AAFD-8566A01F5968}" dt="2024-08-05T17:44:48.925" v="83" actId="1076"/>
            <ac:spMkLst>
              <pc:docMk/>
              <pc:sldMasterMk cId="1950218305" sldId="2147483660"/>
              <pc:sldLayoutMk cId="2887225431" sldId="2147483665"/>
              <ac:spMk id="3" creationId="{842A0EA9-2A4D-1EC6-A04E-4B8EC9C91E25}"/>
            </ac:spMkLst>
          </pc:spChg>
          <pc:spChg chg="mod">
            <ac:chgData name="Beatriz Gabriela Bertahud Sonora" userId="9fbb5a18-6271-41a8-9d92-d7dd099c3d66" providerId="ADAL" clId="{9A947087-44BC-460C-AAFD-8566A01F5968}" dt="2024-08-05T17:44:54.941" v="85" actId="14100"/>
            <ac:spMkLst>
              <pc:docMk/>
              <pc:sldMasterMk cId="1950218305" sldId="2147483660"/>
              <pc:sldLayoutMk cId="2887225431" sldId="2147483665"/>
              <ac:spMk id="4" creationId="{09346EF8-E155-C7DB-BA95-5F7F38CE8E99}"/>
            </ac:spMkLst>
          </pc:spChg>
          <pc:spChg chg="mod">
            <ac:chgData name="Beatriz Gabriela Bertahud Sonora" userId="9fbb5a18-6271-41a8-9d92-d7dd099c3d66" providerId="ADAL" clId="{9A947087-44BC-460C-AAFD-8566A01F5968}" dt="2024-08-05T17:44:48.925" v="83" actId="1076"/>
            <ac:spMkLst>
              <pc:docMk/>
              <pc:sldMasterMk cId="1950218305" sldId="2147483660"/>
              <pc:sldLayoutMk cId="2887225431" sldId="2147483665"/>
              <ac:spMk id="5" creationId="{860EB966-C8D9-1B24-E8DA-092E915D4E10}"/>
            </ac:spMkLst>
          </pc:spChg>
          <pc:spChg chg="mod">
            <ac:chgData name="Beatriz Gabriela Bertahud Sonora" userId="9fbb5a18-6271-41a8-9d92-d7dd099c3d66" providerId="ADAL" clId="{9A947087-44BC-460C-AAFD-8566A01F5968}" dt="2024-08-05T17:44:54.941" v="85" actId="14100"/>
            <ac:spMkLst>
              <pc:docMk/>
              <pc:sldMasterMk cId="1950218305" sldId="2147483660"/>
              <pc:sldLayoutMk cId="2887225431" sldId="2147483665"/>
              <ac:spMk id="6" creationId="{160011A0-6008-EA2D-00B9-ED899F0BF82F}"/>
            </ac:spMkLst>
          </pc:spChg>
          <pc:spChg chg="add del">
            <ac:chgData name="Beatriz Gabriela Bertahud Sonora" userId="9fbb5a18-6271-41a8-9d92-d7dd099c3d66" providerId="ADAL" clId="{9A947087-44BC-460C-AAFD-8566A01F5968}" dt="2024-08-05T17:43:28.505" v="67" actId="478"/>
            <ac:spMkLst>
              <pc:docMk/>
              <pc:sldMasterMk cId="1950218305" sldId="2147483660"/>
              <pc:sldLayoutMk cId="2887225431" sldId="2147483665"/>
              <ac:spMk id="7" creationId="{FDFA2C43-F794-7F21-7D92-C99C1408921C}"/>
            </ac:spMkLst>
          </pc:spChg>
          <pc:spChg chg="del">
            <ac:chgData name="Beatriz Gabriela Bertahud Sonora" userId="9fbb5a18-6271-41a8-9d92-d7dd099c3d66" providerId="ADAL" clId="{9A947087-44BC-460C-AAFD-8566A01F5968}" dt="2024-08-05T17:43:28.505" v="67" actId="478"/>
            <ac:spMkLst>
              <pc:docMk/>
              <pc:sldMasterMk cId="1950218305" sldId="2147483660"/>
              <pc:sldLayoutMk cId="2887225431" sldId="2147483665"/>
              <ac:spMk id="8" creationId="{41D7F59B-DAE3-4F17-0036-CBD53CCEA5B0}"/>
            </ac:spMkLst>
          </pc:spChg>
          <pc:spChg chg="del">
            <ac:chgData name="Beatriz Gabriela Bertahud Sonora" userId="9fbb5a18-6271-41a8-9d92-d7dd099c3d66" providerId="ADAL" clId="{9A947087-44BC-460C-AAFD-8566A01F5968}" dt="2024-08-05T17:43:28.505" v="67" actId="478"/>
            <ac:spMkLst>
              <pc:docMk/>
              <pc:sldMasterMk cId="1950218305" sldId="2147483660"/>
              <pc:sldLayoutMk cId="2887225431" sldId="2147483665"/>
              <ac:spMk id="9" creationId="{B7927BE9-BFDB-C167-CA16-CC73F723D107}"/>
            </ac:spMkLst>
          </pc:spChg>
          <pc:picChg chg="add mod ord">
            <ac:chgData name="Beatriz Gabriela Bertahud Sonora" userId="9fbb5a18-6271-41a8-9d92-d7dd099c3d66" providerId="ADAL" clId="{9A947087-44BC-460C-AAFD-8566A01F5968}" dt="2024-08-05T17:44:42.970" v="82" actId="1076"/>
            <ac:picMkLst>
              <pc:docMk/>
              <pc:sldMasterMk cId="1950218305" sldId="2147483660"/>
              <pc:sldLayoutMk cId="2887225431" sldId="2147483665"/>
              <ac:picMk id="10" creationId="{D1486FF8-B0D5-4314-7E19-8E006DD3D9BE}"/>
            </ac:picMkLst>
          </pc:picChg>
        </pc:sldLayoutChg>
        <pc:sldLayoutChg chg="addSp delSp modSp mod">
          <pc:chgData name="Beatriz Gabriela Bertahud Sonora" userId="9fbb5a18-6271-41a8-9d92-d7dd099c3d66" providerId="ADAL" clId="{9A947087-44BC-460C-AAFD-8566A01F5968}" dt="2024-08-05T17:45:12.262" v="94" actId="122"/>
          <pc:sldLayoutMkLst>
            <pc:docMk/>
            <pc:sldMasterMk cId="1950218305" sldId="2147483660"/>
            <pc:sldLayoutMk cId="1820276010" sldId="2147483666"/>
          </pc:sldLayoutMkLst>
          <pc:spChg chg="mod">
            <ac:chgData name="Beatriz Gabriela Bertahud Sonora" userId="9fbb5a18-6271-41a8-9d92-d7dd099c3d66" providerId="ADAL" clId="{9A947087-44BC-460C-AAFD-8566A01F5968}" dt="2024-08-05T17:45:12.262" v="94" actId="122"/>
            <ac:spMkLst>
              <pc:docMk/>
              <pc:sldMasterMk cId="1950218305" sldId="2147483660"/>
              <pc:sldLayoutMk cId="1820276010" sldId="2147483666"/>
              <ac:spMk id="2" creationId="{173B8CC3-EF8F-E6FC-5BCA-6BCE97DFE977}"/>
            </ac:spMkLst>
          </pc:spChg>
          <pc:spChg chg="del">
            <ac:chgData name="Beatriz Gabriela Bertahud Sonora" userId="9fbb5a18-6271-41a8-9d92-d7dd099c3d66" providerId="ADAL" clId="{9A947087-44BC-460C-AAFD-8566A01F5968}" dt="2024-08-05T17:44:58.160" v="86" actId="478"/>
            <ac:spMkLst>
              <pc:docMk/>
              <pc:sldMasterMk cId="1950218305" sldId="2147483660"/>
              <pc:sldLayoutMk cId="1820276010" sldId="2147483666"/>
              <ac:spMk id="3" creationId="{92D18819-954E-18C2-E962-6F3B5812E863}"/>
            </ac:spMkLst>
          </pc:spChg>
          <pc:spChg chg="del">
            <ac:chgData name="Beatriz Gabriela Bertahud Sonora" userId="9fbb5a18-6271-41a8-9d92-d7dd099c3d66" providerId="ADAL" clId="{9A947087-44BC-460C-AAFD-8566A01F5968}" dt="2024-08-05T17:44:58.160" v="86" actId="478"/>
            <ac:spMkLst>
              <pc:docMk/>
              <pc:sldMasterMk cId="1950218305" sldId="2147483660"/>
              <pc:sldLayoutMk cId="1820276010" sldId="2147483666"/>
              <ac:spMk id="4" creationId="{0020E0B0-C063-DFAC-5CFE-E25C6F29255F}"/>
            </ac:spMkLst>
          </pc:spChg>
          <pc:spChg chg="del">
            <ac:chgData name="Beatriz Gabriela Bertahud Sonora" userId="9fbb5a18-6271-41a8-9d92-d7dd099c3d66" providerId="ADAL" clId="{9A947087-44BC-460C-AAFD-8566A01F5968}" dt="2024-08-05T17:44:58.160" v="86" actId="478"/>
            <ac:spMkLst>
              <pc:docMk/>
              <pc:sldMasterMk cId="1950218305" sldId="2147483660"/>
              <pc:sldLayoutMk cId="1820276010" sldId="2147483666"/>
              <ac:spMk id="5" creationId="{380244D9-E313-B979-02DF-6A23F2C1D2DF}"/>
            </ac:spMkLst>
          </pc:spChg>
          <pc:picChg chg="add mod ord">
            <ac:chgData name="Beatriz Gabriela Bertahud Sonora" userId="9fbb5a18-6271-41a8-9d92-d7dd099c3d66" providerId="ADAL" clId="{9A947087-44BC-460C-AAFD-8566A01F5968}" dt="2024-08-05T17:45:04.247" v="88" actId="171"/>
            <ac:picMkLst>
              <pc:docMk/>
              <pc:sldMasterMk cId="1950218305" sldId="2147483660"/>
              <pc:sldLayoutMk cId="1820276010" sldId="2147483666"/>
              <ac:picMk id="6" creationId="{5524A45C-D212-4E91-1098-7DB797336858}"/>
            </ac:picMkLst>
          </pc:picChg>
        </pc:sldLayoutChg>
        <pc:sldLayoutChg chg="addSp delSp modSp mod">
          <pc:chgData name="Beatriz Gabriela Bertahud Sonora" userId="9fbb5a18-6271-41a8-9d92-d7dd099c3d66" providerId="ADAL" clId="{9A947087-44BC-460C-AAFD-8566A01F5968}" dt="2024-08-05T17:45:22.050" v="96"/>
          <pc:sldLayoutMkLst>
            <pc:docMk/>
            <pc:sldMasterMk cId="1950218305" sldId="2147483660"/>
            <pc:sldLayoutMk cId="3495309427" sldId="2147483667"/>
          </pc:sldLayoutMkLst>
          <pc:spChg chg="del">
            <ac:chgData name="Beatriz Gabriela Bertahud Sonora" userId="9fbb5a18-6271-41a8-9d92-d7dd099c3d66" providerId="ADAL" clId="{9A947087-44BC-460C-AAFD-8566A01F5968}" dt="2024-08-05T17:45:18.312" v="95" actId="478"/>
            <ac:spMkLst>
              <pc:docMk/>
              <pc:sldMasterMk cId="1950218305" sldId="2147483660"/>
              <pc:sldLayoutMk cId="3495309427" sldId="2147483667"/>
              <ac:spMk id="2" creationId="{7DA010AA-1C11-C6F2-F65A-6CD6A318D7CC}"/>
            </ac:spMkLst>
          </pc:spChg>
          <pc:spChg chg="del">
            <ac:chgData name="Beatriz Gabriela Bertahud Sonora" userId="9fbb5a18-6271-41a8-9d92-d7dd099c3d66" providerId="ADAL" clId="{9A947087-44BC-460C-AAFD-8566A01F5968}" dt="2024-08-05T17:45:18.312" v="95" actId="478"/>
            <ac:spMkLst>
              <pc:docMk/>
              <pc:sldMasterMk cId="1950218305" sldId="2147483660"/>
              <pc:sldLayoutMk cId="3495309427" sldId="2147483667"/>
              <ac:spMk id="3" creationId="{C8ECAFA1-C205-0DEB-C65D-DE4A52EA3208}"/>
            </ac:spMkLst>
          </pc:spChg>
          <pc:spChg chg="del">
            <ac:chgData name="Beatriz Gabriela Bertahud Sonora" userId="9fbb5a18-6271-41a8-9d92-d7dd099c3d66" providerId="ADAL" clId="{9A947087-44BC-460C-AAFD-8566A01F5968}" dt="2024-08-05T17:45:18.312" v="95" actId="478"/>
            <ac:spMkLst>
              <pc:docMk/>
              <pc:sldMasterMk cId="1950218305" sldId="2147483660"/>
              <pc:sldLayoutMk cId="3495309427" sldId="2147483667"/>
              <ac:spMk id="4" creationId="{79C404E9-9508-0656-037A-56BDAF7E073E}"/>
            </ac:spMkLst>
          </pc:spChg>
          <pc:picChg chg="add mod">
            <ac:chgData name="Beatriz Gabriela Bertahud Sonora" userId="9fbb5a18-6271-41a8-9d92-d7dd099c3d66" providerId="ADAL" clId="{9A947087-44BC-460C-AAFD-8566A01F5968}" dt="2024-08-05T17:45:22.050" v="96"/>
            <ac:picMkLst>
              <pc:docMk/>
              <pc:sldMasterMk cId="1950218305" sldId="2147483660"/>
              <pc:sldLayoutMk cId="3495309427" sldId="2147483667"/>
              <ac:picMk id="5" creationId="{6C96164F-F2FA-37E1-472C-9EE49DA54B34}"/>
            </ac:picMkLst>
          </pc:picChg>
        </pc:sldLayoutChg>
        <pc:sldLayoutChg chg="del">
          <pc:chgData name="Beatriz Gabriela Bertahud Sonora" userId="9fbb5a18-6271-41a8-9d92-d7dd099c3d66" providerId="ADAL" clId="{9A947087-44BC-460C-AAFD-8566A01F5968}" dt="2024-08-05T17:45:39.826" v="99" actId="2696"/>
          <pc:sldLayoutMkLst>
            <pc:docMk/>
            <pc:sldMasterMk cId="1950218305" sldId="2147483660"/>
            <pc:sldLayoutMk cId="2753693820" sldId="2147483668"/>
          </pc:sldLayoutMkLst>
        </pc:sldLayoutChg>
        <pc:sldLayoutChg chg="addSp delSp modSp mod">
          <pc:chgData name="Beatriz Gabriela Bertahud Sonora" userId="9fbb5a18-6271-41a8-9d92-d7dd099c3d66" providerId="ADAL" clId="{9A947087-44BC-460C-AAFD-8566A01F5968}" dt="2024-08-05T17:46:00.550" v="106" actId="14100"/>
          <pc:sldLayoutMkLst>
            <pc:docMk/>
            <pc:sldMasterMk cId="1950218305" sldId="2147483660"/>
            <pc:sldLayoutMk cId="170506847" sldId="2147483669"/>
          </pc:sldLayoutMkLst>
          <pc:spChg chg="mod">
            <ac:chgData name="Beatriz Gabriela Bertahud Sonora" userId="9fbb5a18-6271-41a8-9d92-d7dd099c3d66" providerId="ADAL" clId="{9A947087-44BC-460C-AAFD-8566A01F5968}" dt="2024-08-05T17:45:58.414" v="105" actId="1076"/>
            <ac:spMkLst>
              <pc:docMk/>
              <pc:sldMasterMk cId="1950218305" sldId="2147483660"/>
              <pc:sldLayoutMk cId="170506847" sldId="2147483669"/>
              <ac:spMk id="2" creationId="{19FF48F8-42E5-D744-DA09-DA42B739712D}"/>
            </ac:spMkLst>
          </pc:spChg>
          <pc:spChg chg="mod">
            <ac:chgData name="Beatriz Gabriela Bertahud Sonora" userId="9fbb5a18-6271-41a8-9d92-d7dd099c3d66" providerId="ADAL" clId="{9A947087-44BC-460C-AAFD-8566A01F5968}" dt="2024-08-05T17:46:00.550" v="106" actId="14100"/>
            <ac:spMkLst>
              <pc:docMk/>
              <pc:sldMasterMk cId="1950218305" sldId="2147483660"/>
              <pc:sldLayoutMk cId="170506847" sldId="2147483669"/>
              <ac:spMk id="4" creationId="{0E905D4E-9873-AA91-2EAA-D2721130449C}"/>
            </ac:spMkLst>
          </pc:spChg>
          <pc:spChg chg="del">
            <ac:chgData name="Beatriz Gabriela Bertahud Sonora" userId="9fbb5a18-6271-41a8-9d92-d7dd099c3d66" providerId="ADAL" clId="{9A947087-44BC-460C-AAFD-8566A01F5968}" dt="2024-08-05T17:45:50.350" v="103" actId="478"/>
            <ac:spMkLst>
              <pc:docMk/>
              <pc:sldMasterMk cId="1950218305" sldId="2147483660"/>
              <pc:sldLayoutMk cId="170506847" sldId="2147483669"/>
              <ac:spMk id="5" creationId="{7BA2310A-554F-847C-7DA5-81170C9D2515}"/>
            </ac:spMkLst>
          </pc:spChg>
          <pc:spChg chg="del">
            <ac:chgData name="Beatriz Gabriela Bertahud Sonora" userId="9fbb5a18-6271-41a8-9d92-d7dd099c3d66" providerId="ADAL" clId="{9A947087-44BC-460C-AAFD-8566A01F5968}" dt="2024-08-05T17:45:50.350" v="103" actId="478"/>
            <ac:spMkLst>
              <pc:docMk/>
              <pc:sldMasterMk cId="1950218305" sldId="2147483660"/>
              <pc:sldLayoutMk cId="170506847" sldId="2147483669"/>
              <ac:spMk id="6" creationId="{6C7A7FCB-89FC-E437-70C1-7D403575A6AF}"/>
            </ac:spMkLst>
          </pc:spChg>
          <pc:spChg chg="del">
            <ac:chgData name="Beatriz Gabriela Bertahud Sonora" userId="9fbb5a18-6271-41a8-9d92-d7dd099c3d66" providerId="ADAL" clId="{9A947087-44BC-460C-AAFD-8566A01F5968}" dt="2024-08-05T17:45:50.350" v="103" actId="478"/>
            <ac:spMkLst>
              <pc:docMk/>
              <pc:sldMasterMk cId="1950218305" sldId="2147483660"/>
              <pc:sldLayoutMk cId="170506847" sldId="2147483669"/>
              <ac:spMk id="7" creationId="{7AB9D021-9538-2468-8AE9-280B0A1910B9}"/>
            </ac:spMkLst>
          </pc:spChg>
          <pc:picChg chg="add mod ord">
            <ac:chgData name="Beatriz Gabriela Bertahud Sonora" userId="9fbb5a18-6271-41a8-9d92-d7dd099c3d66" providerId="ADAL" clId="{9A947087-44BC-460C-AAFD-8566A01F5968}" dt="2024-08-05T17:45:44.391" v="101" actId="167"/>
            <ac:picMkLst>
              <pc:docMk/>
              <pc:sldMasterMk cId="1950218305" sldId="2147483660"/>
              <pc:sldLayoutMk cId="170506847" sldId="2147483669"/>
              <ac:picMk id="8" creationId="{A3FD7B6F-8532-D89C-2E92-5D4C1CC4EDCE}"/>
            </ac:picMkLst>
          </pc:picChg>
        </pc:sldLayoutChg>
        <pc:sldLayoutChg chg="del">
          <pc:chgData name="Beatriz Gabriela Bertahud Sonora" userId="9fbb5a18-6271-41a8-9d92-d7dd099c3d66" providerId="ADAL" clId="{9A947087-44BC-460C-AAFD-8566A01F5968}" dt="2024-08-05T17:45:36.903" v="98" actId="2696"/>
          <pc:sldLayoutMkLst>
            <pc:docMk/>
            <pc:sldMasterMk cId="1950218305" sldId="2147483660"/>
            <pc:sldLayoutMk cId="3505449697" sldId="2147483670"/>
          </pc:sldLayoutMkLst>
        </pc:sldLayoutChg>
        <pc:sldLayoutChg chg="del">
          <pc:chgData name="Beatriz Gabriela Bertahud Sonora" userId="9fbb5a18-6271-41a8-9d92-d7dd099c3d66" providerId="ADAL" clId="{9A947087-44BC-460C-AAFD-8566A01F5968}" dt="2024-08-05T17:45:33.820" v="97" actId="2696"/>
          <pc:sldLayoutMkLst>
            <pc:docMk/>
            <pc:sldMasterMk cId="1950218305" sldId="2147483660"/>
            <pc:sldLayoutMk cId="2158437197" sldId="2147483671"/>
          </pc:sldLayoutMkLst>
        </pc:sldLayoutChg>
      </pc:sldMasterChg>
    </pc:docChg>
  </pc:docChgLst>
  <pc:docChgLst>
    <pc:chgData name="Beatriz Gabriela Bertahud Sonora" userId="9fbb5a18-6271-41a8-9d92-d7dd099c3d66" providerId="ADAL" clId="{3A9D7235-BB9C-4A2E-B14C-CE6F606C7E6E}"/>
    <pc:docChg chg="modSld">
      <pc:chgData name="Beatriz Gabriela Bertahud Sonora" userId="9fbb5a18-6271-41a8-9d92-d7dd099c3d66" providerId="ADAL" clId="{3A9D7235-BB9C-4A2E-B14C-CE6F606C7E6E}" dt="2024-08-07T15:25:33.379" v="2" actId="207"/>
      <pc:docMkLst>
        <pc:docMk/>
      </pc:docMkLst>
      <pc:sldChg chg="modSp mod">
        <pc:chgData name="Beatriz Gabriela Bertahud Sonora" userId="9fbb5a18-6271-41a8-9d92-d7dd099c3d66" providerId="ADAL" clId="{3A9D7235-BB9C-4A2E-B14C-CE6F606C7E6E}" dt="2024-08-07T15:25:06.481" v="0" actId="207"/>
        <pc:sldMkLst>
          <pc:docMk/>
          <pc:sldMk cId="1424600933" sldId="256"/>
        </pc:sldMkLst>
        <pc:spChg chg="mod">
          <ac:chgData name="Beatriz Gabriela Bertahud Sonora" userId="9fbb5a18-6271-41a8-9d92-d7dd099c3d66" providerId="ADAL" clId="{3A9D7235-BB9C-4A2E-B14C-CE6F606C7E6E}" dt="2024-08-07T15:25:06.481" v="0" actId="207"/>
          <ac:spMkLst>
            <pc:docMk/>
            <pc:sldMk cId="1424600933" sldId="256"/>
            <ac:spMk id="2" creationId="{4FBE777C-FC0C-09D3-6D40-AEBB54CE8F16}"/>
          </ac:spMkLst>
        </pc:spChg>
        <pc:spChg chg="mod">
          <ac:chgData name="Beatriz Gabriela Bertahud Sonora" userId="9fbb5a18-6271-41a8-9d92-d7dd099c3d66" providerId="ADAL" clId="{3A9D7235-BB9C-4A2E-B14C-CE6F606C7E6E}" dt="2024-08-07T15:25:06.481" v="0" actId="207"/>
          <ac:spMkLst>
            <pc:docMk/>
            <pc:sldMk cId="1424600933" sldId="256"/>
            <ac:spMk id="3" creationId="{14C6D254-79B6-72E8-63A9-4EAD0C22C223}"/>
          </ac:spMkLst>
        </pc:spChg>
      </pc:sldChg>
      <pc:sldChg chg="modSp mod">
        <pc:chgData name="Beatriz Gabriela Bertahud Sonora" userId="9fbb5a18-6271-41a8-9d92-d7dd099c3d66" providerId="ADAL" clId="{3A9D7235-BB9C-4A2E-B14C-CE6F606C7E6E}" dt="2024-08-07T15:25:33.379" v="2" actId="207"/>
        <pc:sldMkLst>
          <pc:docMk/>
          <pc:sldMk cId="4166910990" sldId="257"/>
        </pc:sldMkLst>
        <pc:spChg chg="mod">
          <ac:chgData name="Beatriz Gabriela Bertahud Sonora" userId="9fbb5a18-6271-41a8-9d92-d7dd099c3d66" providerId="ADAL" clId="{3A9D7235-BB9C-4A2E-B14C-CE6F606C7E6E}" dt="2024-08-07T15:25:30.874" v="1" actId="207"/>
          <ac:spMkLst>
            <pc:docMk/>
            <pc:sldMk cId="4166910990" sldId="257"/>
            <ac:spMk id="2" creationId="{A3D934E8-185F-864A-4B98-7D24FA8068C2}"/>
          </ac:spMkLst>
        </pc:spChg>
        <pc:spChg chg="mod">
          <ac:chgData name="Beatriz Gabriela Bertahud Sonora" userId="9fbb5a18-6271-41a8-9d92-d7dd099c3d66" providerId="ADAL" clId="{3A9D7235-BB9C-4A2E-B14C-CE6F606C7E6E}" dt="2024-08-07T15:25:33.379" v="2" actId="207"/>
          <ac:spMkLst>
            <pc:docMk/>
            <pc:sldMk cId="4166910990" sldId="257"/>
            <ac:spMk id="3" creationId="{E15C92B1-4503-8F40-72DC-3C27D641E6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6285B90-6F1A-BFF6-1D20-F455779F1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867111-4C1B-C6D8-F340-D9FB90435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4502"/>
            <a:ext cx="9144000" cy="1655762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8051E-25D9-05DD-145F-445A85738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0500" y="4640264"/>
            <a:ext cx="6731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571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E02E1697-A3A8-0ACB-DFE3-E9C99C14F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5419C0-6633-AD79-B468-6F2853E4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1213642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E7E03-1B22-6706-D34C-1E0AE67D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7D4752C2-45B2-BFE5-8A63-D702B9D2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MX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588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E395AA48-37FA-506C-6B9E-23CB3972C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F43D8E-11B9-3B1B-1F76-3634CD30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499"/>
            <a:ext cx="10515600" cy="126682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581E4C-BE57-7B28-F4E0-D7571E7E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9325"/>
            <a:ext cx="5181600" cy="36861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6FC4FE-CE3C-ACEB-CEAF-41D46C235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9325"/>
            <a:ext cx="5181600" cy="368617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10" name="Marcador de fecha 6">
            <a:extLst>
              <a:ext uri="{FF2B5EF4-FFF2-40B4-BE49-F238E27FC236}">
                <a16:creationId xmlns:a16="http://schemas.microsoft.com/office/drawing/2014/main" id="{CB5EF558-52C6-2C7C-B2B2-6A295030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MX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39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D1486FF8-B0D5-4314-7E19-8E006DD3D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D77A1B-2E29-AFE2-46C8-561F7CDB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3613"/>
            <a:ext cx="10515600" cy="1081087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2A0EA9-2A4D-1EC6-A04E-4B8EC9C9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44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346EF8-E155-C7DB-BA95-5F7F38CE8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8313"/>
            <a:ext cx="5157787" cy="288607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0EB966-C8D9-1B24-E8DA-092E915D4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44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0011A0-6008-EA2D-00B9-ED899F0BF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8313"/>
            <a:ext cx="5183188" cy="288607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22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5524A45C-D212-4E91-1098-7DB797336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3B8CC3-EF8F-E6FC-5BCA-6BCE97DF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2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6C96164F-F2FA-37E1-472C-9EE49DA54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A3FD7B6F-8532-D89C-2E92-5D4C1CC4E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FF48F8-42E5-D744-DA09-DA42B739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1888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AFAC2-ED57-9ED2-A7B7-000A57073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905D4E-9873-AA91-2EAA-D27211304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2088"/>
            <a:ext cx="3932237" cy="3136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5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B475A-90F7-B92C-8C7F-2456B606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8F6E1-6669-107E-3BC0-B9267E1F8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E90BF-FF8C-E834-89FB-0BB24667C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DDBFE-9AAE-4F01-91B5-8DEACC78A86A}" type="datetimeFigureOut">
              <a:rPr lang="es-MX" smtClean="0"/>
              <a:t>07/08/2024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60321-204B-44AD-45A1-B2FA5692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E5CA-9823-6EBF-3550-A0BB4EE50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D4F15-1B4C-4CE0-96DC-D192E71AB5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2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777C-FC0C-09D3-6D40-AEBB54CE8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>
              <a:solidFill>
                <a:srgbClr val="023047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C6D254-79B6-72E8-63A9-4EAD0C22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>
              <a:solidFill>
                <a:srgbClr val="023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0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934E8-185F-864A-4B98-7D24FA8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1099561"/>
          </a:xfrm>
        </p:spPr>
        <p:txBody>
          <a:bodyPr/>
          <a:lstStyle/>
          <a:p>
            <a:endParaRPr lang="es-MX" dirty="0">
              <a:solidFill>
                <a:srgbClr val="023047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C92B1-4503-8F40-72DC-3C27D641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418"/>
            <a:ext cx="10515600" cy="4089545"/>
          </a:xfrm>
        </p:spPr>
        <p:txBody>
          <a:bodyPr/>
          <a:lstStyle/>
          <a:p>
            <a:r>
              <a:rPr lang="es-MX" dirty="0">
                <a:solidFill>
                  <a:srgbClr val="023047"/>
                </a:solidFill>
              </a:rPr>
              <a:t>Espacio libre para la elaboración de presentación</a:t>
            </a:r>
          </a:p>
          <a:p>
            <a:r>
              <a:rPr lang="es-MX" dirty="0">
                <a:solidFill>
                  <a:srgbClr val="023047"/>
                </a:solidFill>
              </a:rPr>
              <a:t>Copiar esta diapositiva para preservar el diseño</a:t>
            </a:r>
          </a:p>
        </p:txBody>
      </p:sp>
    </p:spTree>
    <p:extLst>
      <p:ext uri="{BB962C8B-B14F-4D97-AF65-F5344CB8AC3E}">
        <p14:creationId xmlns:p14="http://schemas.microsoft.com/office/powerpoint/2010/main" val="4166910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AA0830D2BC448AF133D8714FC9D55" ma:contentTypeVersion="12" ma:contentTypeDescription="Create a new document." ma:contentTypeScope="" ma:versionID="0d899f04706352db76623c0bbc5cb963">
  <xsd:schema xmlns:xsd="http://www.w3.org/2001/XMLSchema" xmlns:xs="http://www.w3.org/2001/XMLSchema" xmlns:p="http://schemas.microsoft.com/office/2006/metadata/properties" xmlns:ns2="0b54f3dd-0c66-4b71-b25d-e61a5e5dce7f" xmlns:ns3="2d77025b-74f1-4f54-b9bf-a6d0e1c97461" targetNamespace="http://schemas.microsoft.com/office/2006/metadata/properties" ma:root="true" ma:fieldsID="7faaa8f46afc6b5c219b97f97df3a62c" ns2:_="" ns3:_="">
    <xsd:import namespace="0b54f3dd-0c66-4b71-b25d-e61a5e5dce7f"/>
    <xsd:import namespace="2d77025b-74f1-4f54-b9bf-a6d0e1c97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4f3dd-0c66-4b71-b25d-e61a5e5dc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6e835f-6f13-4b7f-84b5-146793290c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7025b-74f1-4f54-b9bf-a6d0e1c974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1bead5-87d0-4185-8dca-43ac8086ec0c}" ma:internalName="TaxCatchAll" ma:showField="CatchAllData" ma:web="2d77025b-74f1-4f54-b9bf-a6d0e1c974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77025b-74f1-4f54-b9bf-a6d0e1c97461" xsi:nil="true"/>
    <lcf76f155ced4ddcb4097134ff3c332f xmlns="0b54f3dd-0c66-4b71-b25d-e61a5e5dce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62726E-EE22-460F-A2AD-38AC7E2ACCE3}"/>
</file>

<file path=customXml/itemProps2.xml><?xml version="1.0" encoding="utf-8"?>
<ds:datastoreItem xmlns:ds="http://schemas.openxmlformats.org/officeDocument/2006/customXml" ds:itemID="{BC20E988-41A4-4739-BD05-E942E40FE9DC}"/>
</file>

<file path=customXml/itemProps3.xml><?xml version="1.0" encoding="utf-8"?>
<ds:datastoreItem xmlns:ds="http://schemas.openxmlformats.org/officeDocument/2006/customXml" ds:itemID="{F9C2920D-94C1-4833-8265-408E95855B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14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 LICON HUERTA</dc:creator>
  <cp:lastModifiedBy>Beatriz Gabriela Bertahud Sonora</cp:lastModifiedBy>
  <cp:revision>4</cp:revision>
  <dcterms:created xsi:type="dcterms:W3CDTF">2022-10-28T16:34:07Z</dcterms:created>
  <dcterms:modified xsi:type="dcterms:W3CDTF">2024-08-07T15:25:37Z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0x010100974AA0830D2BC448AF133D8714FC9D55</vt:lpwstr>
  </property>
</Properties>
</file>