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64" r:id="rId4"/>
    <p:sldId id="265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E85E5-9C28-454E-9B01-B9F868A5AD0C}" v="16" dt="2022-03-30T14:01:11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3"/>
    <p:restoredTop sz="94789"/>
  </p:normalViewPr>
  <p:slideViewPr>
    <p:cSldViewPr snapToGrid="0" snapToObjects="1">
      <p:cViewPr varScale="1">
        <p:scale>
          <a:sx n="65" d="100"/>
          <a:sy n="65" d="100"/>
        </p:scale>
        <p:origin x="6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A0B9-EA5B-BE4D-82E3-C2C75AF9240E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C618-D7EF-3149-A620-9E5117FB27D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43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3C618-D7EF-3149-A620-9E5117FB27D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49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Formato de diseño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3C618-D7EF-3149-A620-9E5117FB27D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18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png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3C618-D7EF-3149-A620-9E5117FB27D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20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FA8C3-B956-1148-93EF-AED8DDB2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5BFA74-BFB5-FB43-A703-10552A4B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408E9-1526-5442-B125-64AD4481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44690-D91B-1A4B-B909-86ECF772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E3D7E5-7180-B84F-850B-4318330D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2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F2AA2-CE8E-6B4E-B238-F4C4FBF5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DA3E77-8C21-0E4F-AD70-B2A1B3633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E70F7B-4C21-9446-80AD-B8147423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9EDAA-48D8-4044-BCB6-507F942C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5FAC1-CB9A-BA40-8E68-47378B07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72BCE-0E94-5A49-9DF2-B33FCFB47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B23C5E-C550-9142-8A4B-1158A23A5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E745E-2C69-2144-91B5-C253181A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31843-227E-6047-BE98-785ACD74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21ACF-B245-ED48-BA43-DADC55B5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8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D76C6-9E94-C541-A000-90DA216D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7F85B-9C35-CB42-8F6B-17359655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F6F22-F5BA-E04C-A99F-26097212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D3444-AF70-324D-A79A-C50FD93B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8A046B-741E-6C48-BE55-F601ADE7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70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6BFF0-13EE-7A4A-9CA8-B378C464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6A3F6F-0BD2-C842-B79F-F4EE5B758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E3AC7-9A0D-D547-9A2E-7E58BBB9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3DB7E-198C-E14F-8904-0F89B0AA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FA0F1-17E7-4942-A191-4907350D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3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3EF9F-A044-C147-BA15-31DAE0EC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0916B1-9A18-8A4E-AAB4-CA2FE9846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B0C0AD-8A17-F746-A251-15A5FCE2C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85153-BC0F-9544-AE8D-CD77FBC0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769E3E-C5E5-1D4F-8A52-577072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7AFFCA-1320-2041-8375-90D27B94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7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11399-E616-5947-817B-ABE68D24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64A1C7-3928-8643-9A4A-48381C79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598D03-9787-BA4F-A005-200CEC478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300372-5548-D841-BE4F-0B1EA47C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0F618C-A33F-DC41-8179-E1DB29C2B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E14174-4933-DF4D-B86D-D7BC8C2C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3E6548-0E5D-E545-AE80-B39C04D6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0EC194-1A64-DF4F-9FF7-17E761A8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C6A9B-1460-D74E-AE10-CC961C55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FED24-2A73-CF40-9059-3BA2ABC3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B24FA5-8EBF-BD49-8C7A-10D45A88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9D6240-EFD8-7144-A51A-F849F779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4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53C2D8-1DD0-3B4D-9E76-01A3243D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844E6B-1190-5C40-B04B-01B18B58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4788E0-52B6-B142-98A9-D995A71B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5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DAEE6-743E-CE42-BE6F-11FDE852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E583C-11D3-C04B-8DBD-F66F95F08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7EAE54-324C-154C-AEA2-2F479AD2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EFCFBC-DBD4-2D46-A813-6830DF5B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05A14-43A8-C04B-A6F3-FE76A591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72A46-AC92-7A43-BC8F-5DAB4684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58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2C9AB-BCE9-C44A-B783-E5D33852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1B9A8A-D3CD-5F4E-8F30-343471F7D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E3AACA-AEE5-6B40-966C-D36DBA99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5E77EA-C4D0-E147-B4BF-8BC90847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B97498-1445-EB4B-99FA-F7CFD5D4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6F8CB4-B635-1D4D-9414-E2F941E4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34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590A21-9EDD-554C-94A7-D4B71983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9CD315-5240-9E4C-B416-15C87D78D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6161-6D61-2042-B3B1-39C09A0B5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B116-8D2E-B941-AB12-E0144655D972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7DD2CE-9785-9842-A3F2-57CDAF724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791B0-204F-C645-AA54-99DE9EA6D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8180-9F82-0943-A016-A2B7EA98D6B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6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8C2484-AEB2-4410-967D-D5840936E9C8}"/>
              </a:ext>
            </a:extLst>
          </p:cNvPr>
          <p:cNvGrpSpPr/>
          <p:nvPr/>
        </p:nvGrpSpPr>
        <p:grpSpPr>
          <a:xfrm>
            <a:off x="0" y="-46074"/>
            <a:ext cx="12192000" cy="1150179"/>
            <a:chOff x="0" y="-46074"/>
            <a:chExt cx="12192000" cy="115017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6075CAB-61D6-F34E-8228-0DCB46BC5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70" t="11899" r="9794" b="49610"/>
            <a:stretch/>
          </p:blipFill>
          <p:spPr>
            <a:xfrm>
              <a:off x="0" y="-2718"/>
              <a:ext cx="12192000" cy="1106823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48E54AE-DB0E-5E4C-B47C-6B83F7DEB7E2}"/>
                </a:ext>
              </a:extLst>
            </p:cNvPr>
            <p:cNvSpPr txBox="1"/>
            <p:nvPr/>
          </p:nvSpPr>
          <p:spPr>
            <a:xfrm>
              <a:off x="390292" y="188124"/>
              <a:ext cx="1939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>
                  <a:latin typeface="Trajan Pro" panose="02020502050506020301" pitchFamily="18" charset="77"/>
                  <a:cs typeface="Telugu Sangam MN" pitchFamily="2" charset="0"/>
                </a:rPr>
                <a:t>Coloquio</a:t>
              </a:r>
              <a:endParaRPr lang="es-MX" sz="900" b="1" dirty="0">
                <a:latin typeface="Trajan Pro" panose="02020502050506020301" pitchFamily="18" charset="77"/>
                <a:cs typeface="Telugu Sangam MN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3EF05-74A9-7A4F-98A9-8832DFA68C26}"/>
                </a:ext>
              </a:extLst>
            </p:cNvPr>
            <p:cNvSpPr txBox="1"/>
            <p:nvPr/>
          </p:nvSpPr>
          <p:spPr>
            <a:xfrm>
              <a:off x="544472" y="522115"/>
              <a:ext cx="2024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Trajan Pro" panose="02020502050506020301" pitchFamily="18" charset="77"/>
                  <a:cs typeface="Telugu Sangam MN" pitchFamily="2" charset="0"/>
                </a:rPr>
                <a:t>de posgrados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34971DA-B7A9-1D47-8954-1D855E944033}"/>
                </a:ext>
              </a:extLst>
            </p:cNvPr>
            <p:cNvSpPr txBox="1"/>
            <p:nvPr/>
          </p:nvSpPr>
          <p:spPr>
            <a:xfrm>
              <a:off x="0" y="36742"/>
              <a:ext cx="9300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b="1" dirty="0">
                  <a:latin typeface="Trajan Pro" panose="02020502050506020301" pitchFamily="18" charset="77"/>
                  <a:cs typeface="Telugu Sangam MN" pitchFamily="2" charset="0"/>
                </a:rPr>
                <a:t>3</a:t>
              </a:r>
              <a:endParaRPr lang="es-MX" sz="5400" b="1" baseline="30000" dirty="0">
                <a:latin typeface="Trajan Pro" panose="02020502050506020301" pitchFamily="18" charset="77"/>
                <a:cs typeface="Telugu Sangam MN" pitchFamily="2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E6AB13-0A1B-2148-860A-4BBA919B58DA}"/>
                </a:ext>
              </a:extLst>
            </p:cNvPr>
            <p:cNvSpPr txBox="1"/>
            <p:nvPr/>
          </p:nvSpPr>
          <p:spPr>
            <a:xfrm>
              <a:off x="390292" y="-46074"/>
              <a:ext cx="471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Trajan Pro" panose="02020502050506020301" pitchFamily="18" charset="77"/>
                  <a:cs typeface="Telugu Sangam MN" pitchFamily="2" charset="0"/>
                </a:rPr>
                <a:t>er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CCB8283-AF93-AF45-BA19-5D00F2DA5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2483824" y="190693"/>
              <a:ext cx="1258655" cy="720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2C71F03-3853-804C-BE3D-821EC1BFB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9509263" y="208423"/>
              <a:ext cx="2590361" cy="747804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E074B2A-BA13-6C4E-8C38-757EF8D418E9}"/>
                </a:ext>
              </a:extLst>
            </p:cNvPr>
            <p:cNvSpPr txBox="1"/>
            <p:nvPr/>
          </p:nvSpPr>
          <p:spPr>
            <a:xfrm>
              <a:off x="41477" y="812838"/>
              <a:ext cx="1919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latin typeface="Trajan Pro" panose="02020502050506020301" pitchFamily="18" charset="77"/>
                  <a:cs typeface="Telugu Sangam MN" pitchFamily="2" charset="0"/>
                </a:rPr>
                <a:t>26 y 27 de mayo 2022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2CA5E7D-7381-F14B-9343-01BBB5C8609F}"/>
              </a:ext>
            </a:extLst>
          </p:cNvPr>
          <p:cNvSpPr txBox="1"/>
          <p:nvPr/>
        </p:nvSpPr>
        <p:spPr>
          <a:xfrm>
            <a:off x="236278" y="6335885"/>
            <a:ext cx="204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Formato diapositiva</a:t>
            </a:r>
          </a:p>
        </p:txBody>
      </p:sp>
    </p:spTree>
    <p:extLst>
      <p:ext uri="{BB962C8B-B14F-4D97-AF65-F5344CB8AC3E}">
        <p14:creationId xmlns:p14="http://schemas.microsoft.com/office/powerpoint/2010/main" val="40623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206070-297D-C146-BB14-3EFEE7425DDF}"/>
              </a:ext>
            </a:extLst>
          </p:cNvPr>
          <p:cNvSpPr txBox="1"/>
          <p:nvPr/>
        </p:nvSpPr>
        <p:spPr>
          <a:xfrm>
            <a:off x="275713" y="6192889"/>
            <a:ext cx="19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Encabezado poster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B8E9EE-C29F-E24B-933B-CCB3FBAA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65111"/>
            <a:ext cx="112268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35D516-820B-8B47-9E74-D0EA73CD9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" t="6903" r="55" b="-330"/>
          <a:stretch/>
        </p:blipFill>
        <p:spPr>
          <a:xfrm>
            <a:off x="17588" y="44949"/>
            <a:ext cx="12174412" cy="6324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F28C3C8-BA97-1C4C-860C-1070ED57A521}"/>
              </a:ext>
            </a:extLst>
          </p:cNvPr>
          <p:cNvSpPr txBox="1"/>
          <p:nvPr/>
        </p:nvSpPr>
        <p:spPr>
          <a:xfrm>
            <a:off x="1484771" y="746119"/>
            <a:ext cx="412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>
                <a:latin typeface="Trajan Pro" panose="02020502050506020301" pitchFamily="18" charset="77"/>
                <a:cs typeface="Telugu Sangam MN" pitchFamily="2" charset="0"/>
              </a:rPr>
              <a:t>Coloquio</a:t>
            </a:r>
            <a:endParaRPr lang="es-MX" dirty="0">
              <a:latin typeface="Trajan Pro" panose="02020502050506020301" pitchFamily="18" charset="77"/>
              <a:cs typeface="Telugu Sangam MN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D19E16-450F-9647-947E-3B429CC42DC0}"/>
              </a:ext>
            </a:extLst>
          </p:cNvPr>
          <p:cNvSpPr txBox="1"/>
          <p:nvPr/>
        </p:nvSpPr>
        <p:spPr>
          <a:xfrm>
            <a:off x="1767033" y="1446683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Trajan Pro" panose="02020502050506020301" pitchFamily="18" charset="77"/>
                <a:cs typeface="Telugu Sangam MN" pitchFamily="2" charset="0"/>
              </a:rPr>
              <a:t>de posgrados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549554-BBB7-C049-8D74-9A7E3467B24C}"/>
              </a:ext>
            </a:extLst>
          </p:cNvPr>
          <p:cNvSpPr txBox="1"/>
          <p:nvPr/>
        </p:nvSpPr>
        <p:spPr>
          <a:xfrm>
            <a:off x="572764" y="248959"/>
            <a:ext cx="11945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800" dirty="0">
                <a:latin typeface="Trajan Pro" panose="02020502050506020301" pitchFamily="18" charset="77"/>
                <a:cs typeface="Telugu Sangam MN" pitchFamily="2" charset="0"/>
              </a:rPr>
              <a:t>3</a:t>
            </a:r>
            <a:endParaRPr lang="es-MX" sz="13800" baseline="30000" dirty="0">
              <a:latin typeface="Trajan Pro" panose="02020502050506020301" pitchFamily="18" charset="77"/>
              <a:cs typeface="Telugu Sangam M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9F02C4-0847-E247-B1A8-0E57762FBCC7}"/>
              </a:ext>
            </a:extLst>
          </p:cNvPr>
          <p:cNvSpPr txBox="1"/>
          <p:nvPr/>
        </p:nvSpPr>
        <p:spPr>
          <a:xfrm>
            <a:off x="1492709" y="258137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Trajan Pro" panose="02020502050506020301" pitchFamily="18" charset="77"/>
                <a:cs typeface="Telugu Sangam MN" pitchFamily="2" charset="0"/>
              </a:rPr>
              <a:t>er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35A9FB-76BE-7743-8C05-A2679BEC0EC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390887" y="582706"/>
            <a:ext cx="2540156" cy="16194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3682F5-381F-7C4C-A497-78FE4297754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8015203" y="204162"/>
            <a:ext cx="3334075" cy="10727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A4AE85-3D4E-E944-BBD0-7DE1AB40A023}"/>
              </a:ext>
            </a:extLst>
          </p:cNvPr>
          <p:cNvSpPr txBox="1"/>
          <p:nvPr/>
        </p:nvSpPr>
        <p:spPr>
          <a:xfrm>
            <a:off x="659852" y="1969903"/>
            <a:ext cx="3126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Trajan Pro" panose="02020502050506020301" pitchFamily="18" charset="77"/>
                <a:cs typeface="Telugu Sangam MN" pitchFamily="2" charset="0"/>
              </a:rPr>
              <a:t>26 y 27 de mayo 2022</a:t>
            </a:r>
          </a:p>
        </p:txBody>
      </p:sp>
    </p:spTree>
    <p:extLst>
      <p:ext uri="{BB962C8B-B14F-4D97-AF65-F5344CB8AC3E}">
        <p14:creationId xmlns:p14="http://schemas.microsoft.com/office/powerpoint/2010/main" val="236672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6DE8B2-5F10-AC49-BB22-377C41E0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92100"/>
            <a:ext cx="120523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0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</Words>
  <Application>Microsoft Office PowerPoint</Application>
  <PresentationFormat>Widescreen</PresentationFormat>
  <Paragraphs>17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Trajan Pro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 Gordillo Castillo</dc:creator>
  <cp:lastModifiedBy>Investigación IIT</cp:lastModifiedBy>
  <cp:revision>2</cp:revision>
  <dcterms:created xsi:type="dcterms:W3CDTF">2021-11-11T17:51:09Z</dcterms:created>
  <dcterms:modified xsi:type="dcterms:W3CDTF">2022-03-30T17:27:27Z</dcterms:modified>
</cp:coreProperties>
</file>