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vestigación IIT" userId="cd9b35f3-9e2a-4a23-9a36-44238190673c" providerId="ADAL" clId="{4DE30B4E-3E1F-4039-94F1-499C8495CB7B}"/>
    <pc:docChg chg="custSel modSld">
      <pc:chgData name="Investigación IIT" userId="cd9b35f3-9e2a-4a23-9a36-44238190673c" providerId="ADAL" clId="{4DE30B4E-3E1F-4039-94F1-499C8495CB7B}" dt="2022-09-15T16:58:03.991" v="5" actId="14100"/>
      <pc:docMkLst>
        <pc:docMk/>
      </pc:docMkLst>
      <pc:sldChg chg="delSp modSp mod">
        <pc:chgData name="Investigación IIT" userId="cd9b35f3-9e2a-4a23-9a36-44238190673c" providerId="ADAL" clId="{4DE30B4E-3E1F-4039-94F1-499C8495CB7B}" dt="2022-09-15T16:58:03.991" v="5" actId="14100"/>
        <pc:sldMkLst>
          <pc:docMk/>
          <pc:sldMk cId="2862949942" sldId="256"/>
        </pc:sldMkLst>
        <pc:spChg chg="del">
          <ac:chgData name="Investigación IIT" userId="cd9b35f3-9e2a-4a23-9a36-44238190673c" providerId="ADAL" clId="{4DE30B4E-3E1F-4039-94F1-499C8495CB7B}" dt="2022-09-15T16:57:38.027" v="1" actId="478"/>
          <ac:spMkLst>
            <pc:docMk/>
            <pc:sldMk cId="2862949942" sldId="256"/>
            <ac:spMk id="30" creationId="{80EAA1D1-564A-DA80-E355-224E380BBA18}"/>
          </ac:spMkLst>
        </pc:spChg>
        <pc:spChg chg="del">
          <ac:chgData name="Investigación IIT" userId="cd9b35f3-9e2a-4a23-9a36-44238190673c" providerId="ADAL" clId="{4DE30B4E-3E1F-4039-94F1-499C8495CB7B}" dt="2022-09-15T16:57:38.027" v="1" actId="478"/>
          <ac:spMkLst>
            <pc:docMk/>
            <pc:sldMk cId="2862949942" sldId="256"/>
            <ac:spMk id="32" creationId="{3DD60905-CD21-3D22-A0CD-7A4635A74F9A}"/>
          </ac:spMkLst>
        </pc:spChg>
        <pc:spChg chg="del">
          <ac:chgData name="Investigación IIT" userId="cd9b35f3-9e2a-4a23-9a36-44238190673c" providerId="ADAL" clId="{4DE30B4E-3E1F-4039-94F1-499C8495CB7B}" dt="2022-09-15T16:57:38.027" v="1" actId="478"/>
          <ac:spMkLst>
            <pc:docMk/>
            <pc:sldMk cId="2862949942" sldId="256"/>
            <ac:spMk id="34" creationId="{9D2321E3-74D2-494F-964C-9D6D60346831}"/>
          </ac:spMkLst>
        </pc:spChg>
        <pc:spChg chg="del">
          <ac:chgData name="Investigación IIT" userId="cd9b35f3-9e2a-4a23-9a36-44238190673c" providerId="ADAL" clId="{4DE30B4E-3E1F-4039-94F1-499C8495CB7B}" dt="2022-09-15T16:57:38.027" v="1" actId="478"/>
          <ac:spMkLst>
            <pc:docMk/>
            <pc:sldMk cId="2862949942" sldId="256"/>
            <ac:spMk id="38" creationId="{77418124-15E7-E43A-6721-24BB100DAB8E}"/>
          </ac:spMkLst>
        </pc:spChg>
        <pc:picChg chg="mod">
          <ac:chgData name="Investigación IIT" userId="cd9b35f3-9e2a-4a23-9a36-44238190673c" providerId="ADAL" clId="{4DE30B4E-3E1F-4039-94F1-499C8495CB7B}" dt="2022-09-15T16:58:03.991" v="5" actId="14100"/>
          <ac:picMkLst>
            <pc:docMk/>
            <pc:sldMk cId="2862949942" sldId="256"/>
            <ac:picMk id="5" creationId="{0A9FC799-D51A-BDCF-5DA0-6506FCCCB5BE}"/>
          </ac:picMkLst>
        </pc:picChg>
        <pc:picChg chg="mod">
          <ac:chgData name="Investigación IIT" userId="cd9b35f3-9e2a-4a23-9a36-44238190673c" providerId="ADAL" clId="{4DE30B4E-3E1F-4039-94F1-499C8495CB7B}" dt="2022-09-15T16:57:48.591" v="2" actId="14100"/>
          <ac:picMkLst>
            <pc:docMk/>
            <pc:sldMk cId="2862949942" sldId="256"/>
            <ac:picMk id="7" creationId="{E759BF3F-6678-A19E-6319-585A5B518F50}"/>
          </ac:picMkLst>
        </pc:picChg>
        <pc:picChg chg="mod">
          <ac:chgData name="Investigación IIT" userId="cd9b35f3-9e2a-4a23-9a36-44238190673c" providerId="ADAL" clId="{4DE30B4E-3E1F-4039-94F1-499C8495CB7B}" dt="2022-09-15T16:57:48.591" v="2" actId="14100"/>
          <ac:picMkLst>
            <pc:docMk/>
            <pc:sldMk cId="2862949942" sldId="256"/>
            <ac:picMk id="9" creationId="{67C1CF70-C6EB-9382-D727-FD2317EF268F}"/>
          </ac:picMkLst>
        </pc:picChg>
        <pc:picChg chg="del">
          <ac:chgData name="Investigación IIT" userId="cd9b35f3-9e2a-4a23-9a36-44238190673c" providerId="ADAL" clId="{4DE30B4E-3E1F-4039-94F1-499C8495CB7B}" dt="2022-09-15T16:57:34.950" v="0" actId="478"/>
          <ac:picMkLst>
            <pc:docMk/>
            <pc:sldMk cId="2862949942" sldId="256"/>
            <ac:picMk id="28" creationId="{E2225715-E46A-40B5-E169-5008D372C599}"/>
          </ac:picMkLst>
        </pc:picChg>
        <pc:picChg chg="del">
          <ac:chgData name="Investigación IIT" userId="cd9b35f3-9e2a-4a23-9a36-44238190673c" providerId="ADAL" clId="{4DE30B4E-3E1F-4039-94F1-499C8495CB7B}" dt="2022-09-15T16:57:38.027" v="1" actId="478"/>
          <ac:picMkLst>
            <pc:docMk/>
            <pc:sldMk cId="2862949942" sldId="256"/>
            <ac:picMk id="36" creationId="{874EE73F-B49B-CC5B-42CE-6D8B2DA635B2}"/>
          </ac:picMkLst>
        </pc:picChg>
        <pc:picChg chg="mod">
          <ac:chgData name="Investigación IIT" userId="cd9b35f3-9e2a-4a23-9a36-44238190673c" providerId="ADAL" clId="{4DE30B4E-3E1F-4039-94F1-499C8495CB7B}" dt="2022-09-15T16:57:56.144" v="4" actId="1076"/>
          <ac:picMkLst>
            <pc:docMk/>
            <pc:sldMk cId="2862949942" sldId="256"/>
            <ac:picMk id="40" creationId="{7AAE9783-3ABB-73B0-B366-090D2DBFAF3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1A1F-B4DC-4AF4-98AB-7BFD9E0D8D81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79D5-FE2B-4EDC-B5FF-DFE141B24F3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722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1A1F-B4DC-4AF4-98AB-7BFD9E0D8D81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79D5-FE2B-4EDC-B5FF-DFE141B24F3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44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1A1F-B4DC-4AF4-98AB-7BFD9E0D8D81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79D5-FE2B-4EDC-B5FF-DFE141B24F3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498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1A1F-B4DC-4AF4-98AB-7BFD9E0D8D81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79D5-FE2B-4EDC-B5FF-DFE141B24F3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393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1A1F-B4DC-4AF4-98AB-7BFD9E0D8D81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79D5-FE2B-4EDC-B5FF-DFE141B24F3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66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1A1F-B4DC-4AF4-98AB-7BFD9E0D8D81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79D5-FE2B-4EDC-B5FF-DFE141B24F3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757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1A1F-B4DC-4AF4-98AB-7BFD9E0D8D81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79D5-FE2B-4EDC-B5FF-DFE141B24F3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979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1A1F-B4DC-4AF4-98AB-7BFD9E0D8D81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79D5-FE2B-4EDC-B5FF-DFE141B24F3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581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1A1F-B4DC-4AF4-98AB-7BFD9E0D8D81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79D5-FE2B-4EDC-B5FF-DFE141B24F3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790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1A1F-B4DC-4AF4-98AB-7BFD9E0D8D81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79D5-FE2B-4EDC-B5FF-DFE141B24F3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161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1A1F-B4DC-4AF4-98AB-7BFD9E0D8D81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79D5-FE2B-4EDC-B5FF-DFE141B24F3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249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A1A1F-B4DC-4AF4-98AB-7BFD9E0D8D81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079D5-FE2B-4EDC-B5FF-DFE141B24F3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103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circuito&#10;&#10;Descripción generada automáticamente">
            <a:extLst>
              <a:ext uri="{FF2B5EF4-FFF2-40B4-BE49-F238E27FC236}">
                <a16:creationId xmlns:a16="http://schemas.microsoft.com/office/drawing/2014/main" id="{0A9FC799-D51A-BDCF-5DA0-6506FCCCB5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78453"/>
          </a:xfrm>
          <a:prstGeom prst="rect">
            <a:avLst/>
          </a:prstGeom>
        </p:spPr>
      </p:pic>
      <p:pic>
        <p:nvPicPr>
          <p:cNvPr id="7" name="Imagen 6" descr="Texto, Logotipo&#10;&#10;Descripción generada automáticamente">
            <a:extLst>
              <a:ext uri="{FF2B5EF4-FFF2-40B4-BE49-F238E27FC236}">
                <a16:creationId xmlns:a16="http://schemas.microsoft.com/office/drawing/2014/main" id="{E759BF3F-6678-A19E-6319-585A5B518F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12"/>
          <a:stretch/>
        </p:blipFill>
        <p:spPr>
          <a:xfrm>
            <a:off x="6545180" y="131673"/>
            <a:ext cx="2598820" cy="1146781"/>
          </a:xfrm>
          <a:prstGeom prst="rect">
            <a:avLst/>
          </a:prstGeom>
        </p:spPr>
      </p:pic>
      <p:pic>
        <p:nvPicPr>
          <p:cNvPr id="9" name="Imagen 8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67C1CF70-C6EB-9382-D727-FD2317EF26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158"/>
            <a:ext cx="2138516" cy="1069460"/>
          </a:xfrm>
          <a:prstGeom prst="rect">
            <a:avLst/>
          </a:prstGeom>
        </p:spPr>
      </p:pic>
      <p:pic>
        <p:nvPicPr>
          <p:cNvPr id="22" name="Imagen 21" descr="Imagen que contiene circuito&#10;&#10;Descripción generada automáticamente">
            <a:extLst>
              <a:ext uri="{FF2B5EF4-FFF2-40B4-BE49-F238E27FC236}">
                <a16:creationId xmlns:a16="http://schemas.microsoft.com/office/drawing/2014/main" id="{C1DFAB55-191E-DC2B-3949-EE13B56B5A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2980"/>
          <a:stretch/>
        </p:blipFill>
        <p:spPr>
          <a:xfrm>
            <a:off x="0" y="6250986"/>
            <a:ext cx="9144000" cy="576254"/>
          </a:xfrm>
          <a:prstGeom prst="rect">
            <a:avLst/>
          </a:prstGeom>
        </p:spPr>
      </p:pic>
      <p:pic>
        <p:nvPicPr>
          <p:cNvPr id="40" name="Imagen 39" descr="Texto, Logotipo&#10;&#10;Descripción generada automáticamente">
            <a:extLst>
              <a:ext uri="{FF2B5EF4-FFF2-40B4-BE49-F238E27FC236}">
                <a16:creationId xmlns:a16="http://schemas.microsoft.com/office/drawing/2014/main" id="{7AAE9783-3ABB-73B0-B366-090D2DBFAF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72"/>
          <a:stretch/>
        </p:blipFill>
        <p:spPr>
          <a:xfrm>
            <a:off x="2598821" y="131673"/>
            <a:ext cx="3624076" cy="114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9499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FERNANDA VÁZQUEZ GARCÍA</dc:creator>
  <cp:lastModifiedBy>Investigación IIT</cp:lastModifiedBy>
  <cp:revision>2</cp:revision>
  <dcterms:created xsi:type="dcterms:W3CDTF">2022-09-15T00:13:59Z</dcterms:created>
  <dcterms:modified xsi:type="dcterms:W3CDTF">2022-09-15T16:58:08Z</dcterms:modified>
</cp:coreProperties>
</file>