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1569E0-A389-43CB-A2AA-CA596CC6AB26}" v="73" dt="2023-04-24T21:03:11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84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1A1F-B4DC-4AF4-98AB-7BFD9E0D8D8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79D5-FE2B-4EDC-B5FF-DFE141B24F3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722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1A1F-B4DC-4AF4-98AB-7BFD9E0D8D8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79D5-FE2B-4EDC-B5FF-DFE141B24F3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044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1A1F-B4DC-4AF4-98AB-7BFD9E0D8D8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79D5-FE2B-4EDC-B5FF-DFE141B24F3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498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1A1F-B4DC-4AF4-98AB-7BFD9E0D8D8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79D5-FE2B-4EDC-B5FF-DFE141B24F3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93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1A1F-B4DC-4AF4-98AB-7BFD9E0D8D8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79D5-FE2B-4EDC-B5FF-DFE141B24F3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66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1A1F-B4DC-4AF4-98AB-7BFD9E0D8D8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79D5-FE2B-4EDC-B5FF-DFE141B24F3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757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1A1F-B4DC-4AF4-98AB-7BFD9E0D8D8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79D5-FE2B-4EDC-B5FF-DFE141B24F3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79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1A1F-B4DC-4AF4-98AB-7BFD9E0D8D8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79D5-FE2B-4EDC-B5FF-DFE141B24F3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581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1A1F-B4DC-4AF4-98AB-7BFD9E0D8D8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79D5-FE2B-4EDC-B5FF-DFE141B24F3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790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1A1F-B4DC-4AF4-98AB-7BFD9E0D8D8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79D5-FE2B-4EDC-B5FF-DFE141B24F3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61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1A1F-B4DC-4AF4-98AB-7BFD9E0D8D8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079D5-FE2B-4EDC-B5FF-DFE141B24F3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49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1A1F-B4DC-4AF4-98AB-7BFD9E0D8D81}" type="datetimeFigureOut">
              <a:rPr lang="es-MX" smtClean="0"/>
              <a:t>18/05/2023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079D5-FE2B-4EDC-B5FF-DFE141B24F3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10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, Logotipo&#10;&#10;Descripción generada automáticamente">
            <a:extLst>
              <a:ext uri="{FF2B5EF4-FFF2-40B4-BE49-F238E27FC236}">
                <a16:creationId xmlns:a16="http://schemas.microsoft.com/office/drawing/2014/main" id="{E759BF3F-6678-A19E-6319-585A5B518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2"/>
          <a:stretch/>
        </p:blipFill>
        <p:spPr>
          <a:xfrm>
            <a:off x="6545180" y="131673"/>
            <a:ext cx="2598820" cy="1146781"/>
          </a:xfrm>
          <a:prstGeom prst="rect">
            <a:avLst/>
          </a:prstGeom>
        </p:spPr>
      </p:pic>
      <p:pic>
        <p:nvPicPr>
          <p:cNvPr id="9" name="Imagen 8" descr="Dibujo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67C1CF70-C6EB-9382-D727-FD2317EF2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58"/>
            <a:ext cx="2138516" cy="1069460"/>
          </a:xfrm>
          <a:prstGeom prst="rect">
            <a:avLst/>
          </a:prstGeom>
        </p:spPr>
      </p:pic>
      <p:pic>
        <p:nvPicPr>
          <p:cNvPr id="3" name="Imagen 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3400C81-2C34-A735-E40B-8321FD9DA7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4"/>
          <a:stretch/>
        </p:blipFill>
        <p:spPr>
          <a:xfrm>
            <a:off x="0" y="0"/>
            <a:ext cx="9144000" cy="1278454"/>
          </a:xfrm>
          <a:prstGeom prst="rect">
            <a:avLst/>
          </a:prstGeom>
        </p:spPr>
      </p:pic>
      <p:pic>
        <p:nvPicPr>
          <p:cNvPr id="6" name="Imagen 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F3462260-7217-4A02-69F4-3F9339BA9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76"/>
          <a:stretch/>
        </p:blipFill>
        <p:spPr>
          <a:xfrm>
            <a:off x="0" y="6167534"/>
            <a:ext cx="9144000" cy="6904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3261D32-2417-366D-8925-B9A342B5987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108195" y="6206401"/>
            <a:ext cx="961063" cy="61273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B32BFE3-2CCD-ABFE-EC81-9193AE03F916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3649055" y="6206401"/>
            <a:ext cx="1845890" cy="593916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39E2EEE-1323-D8D2-0408-374970A68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13" y="6102372"/>
            <a:ext cx="1702282" cy="85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5A2F3A1-C4AF-387B-5AF7-1935063AF4E2}"/>
              </a:ext>
            </a:extLst>
          </p:cNvPr>
          <p:cNvGrpSpPr/>
          <p:nvPr/>
        </p:nvGrpSpPr>
        <p:grpSpPr>
          <a:xfrm>
            <a:off x="2592816" y="-148834"/>
            <a:ext cx="4102952" cy="1446550"/>
            <a:chOff x="2363639" y="-84048"/>
            <a:chExt cx="4102952" cy="1446550"/>
          </a:xfrm>
        </p:grpSpPr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4385F77F-E73D-41F9-9EF0-9FF6807459BD}"/>
                </a:ext>
              </a:extLst>
            </p:cNvPr>
            <p:cNvSpPr txBox="1"/>
            <p:nvPr/>
          </p:nvSpPr>
          <p:spPr>
            <a:xfrm>
              <a:off x="2363639" y="-84048"/>
              <a:ext cx="106069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800" dirty="0">
                  <a:latin typeface="Trajan Pro" panose="02020502050506020301" pitchFamily="18" charset="0"/>
                  <a:ea typeface="HGPSoeiKakugothicUB" panose="020B0400000000000000" pitchFamily="34" charset="-128"/>
                </a:rPr>
                <a:t>5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66479FCA-5B26-FFBF-9E3B-FDA652741EBE}"/>
                </a:ext>
              </a:extLst>
            </p:cNvPr>
            <p:cNvSpPr txBox="1"/>
            <p:nvPr/>
          </p:nvSpPr>
          <p:spPr>
            <a:xfrm>
              <a:off x="3026169" y="91180"/>
              <a:ext cx="777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dirty="0">
                  <a:latin typeface="Trajan Pro" panose="02020502050506020301" pitchFamily="18" charset="0"/>
                  <a:ea typeface="HGPSoeiKakugothicUB" panose="020B0400000000000000" pitchFamily="34" charset="-128"/>
                </a:rPr>
                <a:t>TO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A56B6128-4EE3-6BEA-7420-60343DAD1B75}"/>
                </a:ext>
              </a:extLst>
            </p:cNvPr>
            <p:cNvSpPr txBox="1"/>
            <p:nvPr/>
          </p:nvSpPr>
          <p:spPr>
            <a:xfrm>
              <a:off x="3184677" y="264064"/>
              <a:ext cx="3027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Trajan Pro" panose="02020502050506020301" pitchFamily="18" charset="0"/>
                  <a:ea typeface="HGPSoeiKakugothicUB" panose="020B0400000000000000" pitchFamily="34" charset="-128"/>
                </a:rPr>
                <a:t>Coloquio</a:t>
              </a:r>
              <a:r>
                <a:rPr lang="es-MX" sz="3200" dirty="0">
                  <a:latin typeface="Trajan Pro" panose="02020502050506020301" pitchFamily="18" charset="0"/>
                  <a:ea typeface="HGPSoeiKakugothicUB" panose="020B0400000000000000" pitchFamily="34" charset="-128"/>
                </a:rPr>
                <a:t> </a:t>
              </a:r>
              <a:r>
                <a:rPr lang="es-MX" sz="2800" dirty="0">
                  <a:latin typeface="Trajan Pro" panose="02020502050506020301" pitchFamily="18" charset="0"/>
                  <a:ea typeface="HGPSoeiKakugothicUB" panose="020B0400000000000000" pitchFamily="34" charset="-128"/>
                </a:rPr>
                <a:t>de</a:t>
              </a:r>
              <a:r>
                <a:rPr lang="es-MX" sz="3200" dirty="0">
                  <a:latin typeface="Trajan Pro" panose="02020502050506020301" pitchFamily="18" charset="0"/>
                  <a:ea typeface="HGPSoeiKakugothicUB" panose="020B0400000000000000" pitchFamily="34" charset="-128"/>
                </a:rPr>
                <a:t> 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6893692B-6109-635B-5D2F-011B0A72150E}"/>
                </a:ext>
              </a:extLst>
            </p:cNvPr>
            <p:cNvSpPr txBox="1"/>
            <p:nvPr/>
          </p:nvSpPr>
          <p:spPr>
            <a:xfrm>
              <a:off x="3026169" y="632123"/>
              <a:ext cx="3440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dirty="0">
                  <a:latin typeface="Trajan Pro" panose="02020502050506020301" pitchFamily="18" charset="0"/>
                  <a:ea typeface="HGPSoeiKakugothicUB" panose="020B0400000000000000" pitchFamily="34" charset="-128"/>
                </a:rPr>
                <a:t>POSGRADOS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E4935CA-1679-FDAD-46E8-174AAF8867DE}"/>
              </a:ext>
            </a:extLst>
          </p:cNvPr>
          <p:cNvGrpSpPr/>
          <p:nvPr/>
        </p:nvGrpSpPr>
        <p:grpSpPr>
          <a:xfrm>
            <a:off x="2619928" y="-155938"/>
            <a:ext cx="4038245" cy="1446550"/>
            <a:chOff x="2360811" y="-91152"/>
            <a:chExt cx="4033013" cy="1446550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FC13E09-E4EB-56B1-5B9E-EF181F14F31E}"/>
                </a:ext>
              </a:extLst>
            </p:cNvPr>
            <p:cNvSpPr txBox="1"/>
            <p:nvPr/>
          </p:nvSpPr>
          <p:spPr>
            <a:xfrm>
              <a:off x="3206076" y="264064"/>
              <a:ext cx="3027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solidFill>
                    <a:schemeClr val="bg1"/>
                  </a:solidFill>
                  <a:latin typeface="Trajan Pro" panose="02020502050506020301" pitchFamily="18" charset="0"/>
                  <a:ea typeface="HGPSoeiKakugothicUB" panose="020B0400000000000000" pitchFamily="34" charset="-128"/>
                </a:rPr>
                <a:t>Coloquio</a:t>
              </a:r>
              <a:r>
                <a:rPr lang="es-MX" sz="3200" dirty="0">
                  <a:solidFill>
                    <a:schemeClr val="bg1"/>
                  </a:solidFill>
                  <a:latin typeface="Trajan Pro" panose="02020502050506020301" pitchFamily="18" charset="0"/>
                  <a:ea typeface="HGPSoeiKakugothicUB" panose="020B0400000000000000" pitchFamily="34" charset="-128"/>
                </a:rPr>
                <a:t> </a:t>
              </a:r>
              <a:r>
                <a:rPr lang="es-MX" sz="2800" dirty="0">
                  <a:solidFill>
                    <a:schemeClr val="bg1"/>
                  </a:solidFill>
                  <a:latin typeface="Trajan Pro" panose="02020502050506020301" pitchFamily="18" charset="0"/>
                  <a:ea typeface="HGPSoeiKakugothicUB" panose="020B0400000000000000" pitchFamily="34" charset="-128"/>
                </a:rPr>
                <a:t>de</a:t>
              </a:r>
              <a:r>
                <a:rPr lang="es-MX" sz="3200" dirty="0">
                  <a:solidFill>
                    <a:schemeClr val="bg1"/>
                  </a:solidFill>
                  <a:latin typeface="Trajan Pro" panose="02020502050506020301" pitchFamily="18" charset="0"/>
                  <a:ea typeface="HGPSoeiKakugothicUB" panose="020B0400000000000000" pitchFamily="34" charset="-128"/>
                </a:rPr>
                <a:t> 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306F61CE-5031-CD40-FF2B-05140F2264DA}"/>
                </a:ext>
              </a:extLst>
            </p:cNvPr>
            <p:cNvSpPr txBox="1"/>
            <p:nvPr/>
          </p:nvSpPr>
          <p:spPr>
            <a:xfrm>
              <a:off x="3047568" y="632123"/>
              <a:ext cx="3346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dirty="0">
                  <a:solidFill>
                    <a:schemeClr val="bg1"/>
                  </a:solidFill>
                  <a:latin typeface="Trajan Pro" panose="02020502050506020301" pitchFamily="18" charset="0"/>
                  <a:ea typeface="HGPSoeiKakugothicUB" panose="020B0400000000000000" pitchFamily="34" charset="-128"/>
                </a:rPr>
                <a:t>POSGRADOS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43BB2111-7033-9F1F-DC6E-F218DAF47477}"/>
                </a:ext>
              </a:extLst>
            </p:cNvPr>
            <p:cNvSpPr txBox="1"/>
            <p:nvPr/>
          </p:nvSpPr>
          <p:spPr>
            <a:xfrm>
              <a:off x="2360811" y="-91152"/>
              <a:ext cx="106069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8800" dirty="0">
                  <a:solidFill>
                    <a:schemeClr val="bg1"/>
                  </a:solidFill>
                  <a:latin typeface="Trajan Pro" panose="02020502050506020301" pitchFamily="18" charset="0"/>
                  <a:ea typeface="HGPSoeiKakugothicUB" panose="020B0400000000000000" pitchFamily="34" charset="-128"/>
                </a:rPr>
                <a:t>5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D0C7962B-3DD2-382D-F8F3-8BEF54CFC7AE}"/>
                </a:ext>
              </a:extLst>
            </p:cNvPr>
            <p:cNvSpPr txBox="1"/>
            <p:nvPr/>
          </p:nvSpPr>
          <p:spPr>
            <a:xfrm>
              <a:off x="3023341" y="84076"/>
              <a:ext cx="777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dirty="0">
                  <a:solidFill>
                    <a:schemeClr val="bg1"/>
                  </a:solidFill>
                  <a:latin typeface="Trajan Pro" panose="02020502050506020301" pitchFamily="18" charset="0"/>
                  <a:ea typeface="HGPSoeiKakugothicUB" panose="020B0400000000000000" pitchFamily="34" charset="-128"/>
                </a:rPr>
                <a:t>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949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6e1847-2c2d-4c34-b95b-f1f9c7e1f32c" xsi:nil="true"/>
    <lcf76f155ced4ddcb4097134ff3c332f xmlns="17f6dc07-56e8-4b59-86a6-c88e77c7c7d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913D34074681419E1B2A35E7141A63" ma:contentTypeVersion="11" ma:contentTypeDescription="Create a new document." ma:contentTypeScope="" ma:versionID="0460c2071542a36e389d84858e0cac98">
  <xsd:schema xmlns:xsd="http://www.w3.org/2001/XMLSchema" xmlns:xs="http://www.w3.org/2001/XMLSchema" xmlns:p="http://schemas.microsoft.com/office/2006/metadata/properties" xmlns:ns2="17f6dc07-56e8-4b59-86a6-c88e77c7c7d2" xmlns:ns3="796e1847-2c2d-4c34-b95b-f1f9c7e1f32c" targetNamespace="http://schemas.microsoft.com/office/2006/metadata/properties" ma:root="true" ma:fieldsID="dbf1dc25889f132d0e8c2d6f19876c47" ns2:_="" ns3:_="">
    <xsd:import namespace="17f6dc07-56e8-4b59-86a6-c88e77c7c7d2"/>
    <xsd:import namespace="796e1847-2c2d-4c34-b95b-f1f9c7e1f3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6dc07-56e8-4b59-86a6-c88e77c7c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36e835f-6f13-4b7f-84b5-146793290c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e1847-2c2d-4c34-b95b-f1f9c7e1f3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7dc4ff5-8042-4180-b268-ecb80250b2b1}" ma:internalName="TaxCatchAll" ma:showField="CatchAllData" ma:web="796e1847-2c2d-4c34-b95b-f1f9c7e1f3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B96496-D656-4A4F-893D-9118A5C6C53E}">
  <ds:schemaRefs>
    <ds:schemaRef ds:uri="http://schemas.microsoft.com/office/2006/metadata/properties"/>
    <ds:schemaRef ds:uri="http://schemas.microsoft.com/office/infopath/2007/PartnerControls"/>
    <ds:schemaRef ds:uri="796e1847-2c2d-4c34-b95b-f1f9c7e1f32c"/>
    <ds:schemaRef ds:uri="17f6dc07-56e8-4b59-86a6-c88e77c7c7d2"/>
  </ds:schemaRefs>
</ds:datastoreItem>
</file>

<file path=customXml/itemProps2.xml><?xml version="1.0" encoding="utf-8"?>
<ds:datastoreItem xmlns:ds="http://schemas.openxmlformats.org/officeDocument/2006/customXml" ds:itemID="{EF4D3389-BA26-4706-8CCC-775C72AEA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f6dc07-56e8-4b59-86a6-c88e77c7c7d2"/>
    <ds:schemaRef ds:uri="796e1847-2c2d-4c34-b95b-f1f9c7e1f3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7376F9-0D31-4FCD-9C15-13306D6448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10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Trajan Pro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FERNANDA VÁZQUEZ GARCÍA</dc:creator>
  <cp:lastModifiedBy>Fernando Olea Luna</cp:lastModifiedBy>
  <cp:revision>6</cp:revision>
  <dcterms:created xsi:type="dcterms:W3CDTF">2022-09-15T00:13:59Z</dcterms:created>
  <dcterms:modified xsi:type="dcterms:W3CDTF">2023-05-18T18:29:37Z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0x010100B6913D34074681419E1B2A35E7141A63</vt:lpwstr>
  </property>
</Properties>
</file>