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3E49C-BCA6-8C04-9FC6-881627A76C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D261D9-E65A-7214-2E04-616BBF31C3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93D94D-E7BE-FABE-38EE-408A37F1A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F453-B5AE-4CCE-AB3C-81FC545D29FC}" type="datetimeFigureOut">
              <a:rPr lang="es-MX" smtClean="0"/>
              <a:t>15/11/2023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79DDA-B8E4-B652-54DE-6C2104045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D6B497-13DD-D2D4-8157-EEF0E0272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8455-9A4F-44B2-AE84-BA871F1F80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258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65102-E456-CE5B-0F6D-66AEB8A11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379F52-B6A3-38E3-0107-7181E8357E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793BC-1729-E39B-D39F-EC38B4CEC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F453-B5AE-4CCE-AB3C-81FC545D29FC}" type="datetimeFigureOut">
              <a:rPr lang="es-MX" smtClean="0"/>
              <a:t>15/11/2023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93710-C4AF-3BA3-E76B-F8BE89C57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6A5F6-0994-4158-9148-5D21BC2F2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8455-9A4F-44B2-AE84-BA871F1F80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1830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47414B-5298-0BC7-82CD-6A69270223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33CF10-F87F-F130-AF07-3831CD0B1F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FD4CD-61F3-BF1E-BC99-E31DF7E92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F453-B5AE-4CCE-AB3C-81FC545D29FC}" type="datetimeFigureOut">
              <a:rPr lang="es-MX" smtClean="0"/>
              <a:t>15/11/2023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9FEDC-CA03-2440-E590-DB6F626C5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B5151-D774-2AB4-F9DC-8AACEBEFC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8455-9A4F-44B2-AE84-BA871F1F80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4607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46935-B968-8D46-9B30-208655A23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8B140-1291-28AB-2234-07E232588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2E55D-D299-5D03-3CBC-D304FBE01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F453-B5AE-4CCE-AB3C-81FC545D29FC}" type="datetimeFigureOut">
              <a:rPr lang="es-MX" smtClean="0"/>
              <a:t>15/11/2023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0EF25-DB64-EB57-495C-FC648017D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5AEBB-58D8-9712-BB08-69C20444E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8455-9A4F-44B2-AE84-BA871F1F80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3635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B6C7E-3034-37AF-5AA9-2F9AAC268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07DB1B-6AE0-D36E-437F-7EBA1D1C8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71362-D5AD-D8E8-8C32-7DBACE7AF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F453-B5AE-4CCE-AB3C-81FC545D29FC}" type="datetimeFigureOut">
              <a:rPr lang="es-MX" smtClean="0"/>
              <a:t>15/11/2023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03768-30C1-E23A-AECF-87F669DBF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A3CF6-1C0E-04B8-7B10-8D91E5EA2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8455-9A4F-44B2-AE84-BA871F1F80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6843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EBE19-DE2D-A284-71B1-E52EDF0D2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45E3F-0AC6-04F2-632E-4A91A4E755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4C45DF-C6F6-2740-4405-512813A06A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9A8323-33FD-4C5B-664F-C1F8A6170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F453-B5AE-4CCE-AB3C-81FC545D29FC}" type="datetimeFigureOut">
              <a:rPr lang="es-MX" smtClean="0"/>
              <a:t>15/11/2023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A86556-65EB-2795-39EA-58734D4B6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2E4368-3075-6A2B-7540-1B701D953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8455-9A4F-44B2-AE84-BA871F1F80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3758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4157E-62B5-1EE9-38C3-460E841FE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6561-9B61-C65F-F0B5-70E645754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49A00-C120-8095-C6BD-2EBAF6050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BE6BA0-5C42-E42F-2FF0-E9F8EEB15D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99439D-0ABD-9E73-1694-A25A4AF828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5EDC38-3536-04C2-F210-656C442D7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F453-B5AE-4CCE-AB3C-81FC545D29FC}" type="datetimeFigureOut">
              <a:rPr lang="es-MX" smtClean="0"/>
              <a:t>15/11/2023</a:t>
            </a:fld>
            <a:endParaRPr lang="es-MX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F57BD7-D865-F370-315C-36079B821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F30435-BFF8-7D54-38AF-A8FF20EB9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8455-9A4F-44B2-AE84-BA871F1F80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2587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13E2F-1D35-7BBC-BB34-C3B0937AD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4EA882-2181-0F0D-603F-A123C1B0C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F453-B5AE-4CCE-AB3C-81FC545D29FC}" type="datetimeFigureOut">
              <a:rPr lang="es-MX" smtClean="0"/>
              <a:t>15/11/2023</a:t>
            </a:fld>
            <a:endParaRPr lang="es-MX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3233E8-715F-B476-C193-3C94E7E2E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F27F4E-50DD-033C-E6BA-F42564D20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8455-9A4F-44B2-AE84-BA871F1F80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6602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1A29D8-7642-183C-BBAE-07080CAAF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F453-B5AE-4CCE-AB3C-81FC545D29FC}" type="datetimeFigureOut">
              <a:rPr lang="es-MX" smtClean="0"/>
              <a:t>15/11/2023</a:t>
            </a:fld>
            <a:endParaRPr lang="es-MX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3E6A61-7E90-8AD1-953A-4A2FB8F3C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D55EB2-3C55-3484-9FD0-67B7AA2C6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8455-9A4F-44B2-AE84-BA871F1F80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701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3F31F-F93C-1296-2ACA-D3CD27A1D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183BF-53DF-6B4C-88D2-12FB54740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D269FB-A041-99EC-B3B7-DDB95E9AE1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11DE79-B2F2-E158-6678-967A9E0A4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F453-B5AE-4CCE-AB3C-81FC545D29FC}" type="datetimeFigureOut">
              <a:rPr lang="es-MX" smtClean="0"/>
              <a:t>15/11/2023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7806C-46D7-BA66-9FD8-4DA409286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11CFF8-14C8-AED6-DDF2-5BACCBBCD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8455-9A4F-44B2-AE84-BA871F1F80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746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DA050-A2EF-829A-CAA4-EB31E41DF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7BCDE9-8F89-F330-F789-0412654751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1E0039-77D2-C3EA-5324-2137D1EFB1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BB1424-AF19-E6A2-DCA3-40025B7F4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F453-B5AE-4CCE-AB3C-81FC545D29FC}" type="datetimeFigureOut">
              <a:rPr lang="es-MX" smtClean="0"/>
              <a:t>15/11/2023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3041A4-91AE-CC9F-FD83-D3AFE0AEB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75700B-76B4-0416-147F-425FA4813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8455-9A4F-44B2-AE84-BA871F1F80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5097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2E751B-1A8D-785D-4EFD-7866AE1C2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C09F2-0844-F956-9270-6133C0394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64221-AA91-706D-B43B-23F32C2276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BF453-B5AE-4CCE-AB3C-81FC545D29FC}" type="datetimeFigureOut">
              <a:rPr lang="es-MX" smtClean="0"/>
              <a:t>15/11/2023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2B2CE-5297-12B8-E8EF-79DE2CA5FA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5E858-C901-F5E8-8EDF-EF84DBD82F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68455-9A4F-44B2-AE84-BA871F1F80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073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877F6-EA7C-EA4A-1088-6FA3BB14D6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1873C7-8682-EF34-A01A-9A62537867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EBF7CB1-2CF1-09B6-F73C-754550631F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38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008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Una imagen borrosa&#10;&#10;Descripción generada automáticamente con confianza media">
            <a:extLst>
              <a:ext uri="{FF2B5EF4-FFF2-40B4-BE49-F238E27FC236}">
                <a16:creationId xmlns:a16="http://schemas.microsoft.com/office/drawing/2014/main" id="{CA264E0F-DE86-5711-2B8B-53CFBFA5F5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906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688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Investigación IIT</dc:creator>
  <cp:lastModifiedBy>CLAUDIA ISELA CORTINAS JUAREZ</cp:lastModifiedBy>
  <cp:revision>3</cp:revision>
  <dcterms:created xsi:type="dcterms:W3CDTF">2023-11-14T16:14:43Z</dcterms:created>
  <dcterms:modified xsi:type="dcterms:W3CDTF">2023-11-16T04:34:43Z</dcterms:modified>
</cp:coreProperties>
</file>