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148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83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895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1023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092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088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005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1051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061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68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0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FEBCB3-2AEA-4340-9688-949C656E0447}" type="datetimeFigureOut">
              <a:rPr lang="es-MX" smtClean="0"/>
              <a:t>16/04/2024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4504D7-5C88-44AF-8CE3-EB180D7CE22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40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56CF-D51D-7DBB-BF92-2FBA89E759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CA0B8B-7354-7845-B6B5-57C4043DEC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Picture 4" descr="A close up of a network&#10;&#10;Description automatically generated">
            <a:extLst>
              <a:ext uri="{FF2B5EF4-FFF2-40B4-BE49-F238E27FC236}">
                <a16:creationId xmlns:a16="http://schemas.microsoft.com/office/drawing/2014/main" id="{4FF64E53-F28D-9F99-BF78-D2FFA3F0B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85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urface with blue and green colors&#10;&#10;Description automatically generated with medium confidence">
            <a:extLst>
              <a:ext uri="{FF2B5EF4-FFF2-40B4-BE49-F238E27FC236}">
                <a16:creationId xmlns:a16="http://schemas.microsoft.com/office/drawing/2014/main" id="{3F565138-25D0-BF95-B5D3-CD3CBDF27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6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93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lines and dots&#10;&#10;Description automatically generated">
            <a:extLst>
              <a:ext uri="{FF2B5EF4-FFF2-40B4-BE49-F238E27FC236}">
                <a16:creationId xmlns:a16="http://schemas.microsoft.com/office/drawing/2014/main" id="{3031AE3B-77BB-1E04-4E98-C1B1EC4337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" y="0"/>
            <a:ext cx="121689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7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spots&#10;&#10;Description automatically generated">
            <a:extLst>
              <a:ext uri="{FF2B5EF4-FFF2-40B4-BE49-F238E27FC236}">
                <a16:creationId xmlns:a16="http://schemas.microsoft.com/office/drawing/2014/main" id="{8BD3C242-1F09-1B8C-8758-454C08FB5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1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4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Roberto Frias Castillo</dc:creator>
  <cp:lastModifiedBy>Investigación IIT</cp:lastModifiedBy>
  <cp:revision>1</cp:revision>
  <dcterms:created xsi:type="dcterms:W3CDTF">2024-04-16T15:53:51Z</dcterms:created>
  <dcterms:modified xsi:type="dcterms:W3CDTF">2024-04-16T15:56:23Z</dcterms:modified>
</cp:coreProperties>
</file>