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6F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CB093-BC5C-40B6-B085-C660E1BED9CD}" v="5" dt="2024-10-29T16:35:49.432"/>
    <p1510:client id="{BE589620-385B-461C-87CE-296A7A3D1F37}" v="2" dt="2024-10-29T17:52:5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ón IIT" userId="cd9b35f3-9e2a-4a23-9a36-44238190673c" providerId="ADAL" clId="{99BCB093-BC5C-40B6-B085-C660E1BED9CD}"/>
    <pc:docChg chg="modSld">
      <pc:chgData name="Investigación IIT" userId="cd9b35f3-9e2a-4a23-9a36-44238190673c" providerId="ADAL" clId="{99BCB093-BC5C-40B6-B085-C660E1BED9CD}" dt="2024-10-29T16:36:06.596" v="102" actId="1076"/>
      <pc:docMkLst>
        <pc:docMk/>
      </pc:docMkLst>
      <pc:sldChg chg="addSp modSp mod">
        <pc:chgData name="Investigación IIT" userId="cd9b35f3-9e2a-4a23-9a36-44238190673c" providerId="ADAL" clId="{99BCB093-BC5C-40B6-B085-C660E1BED9CD}" dt="2024-10-29T16:36:06.596" v="102" actId="1076"/>
        <pc:sldMkLst>
          <pc:docMk/>
          <pc:sldMk cId="4057090841" sldId="256"/>
        </pc:sldMkLst>
        <pc:spChg chg="add mod">
          <ac:chgData name="Investigación IIT" userId="cd9b35f3-9e2a-4a23-9a36-44238190673c" providerId="ADAL" clId="{99BCB093-BC5C-40B6-B085-C660E1BED9CD}" dt="2024-10-29T16:36:06.596" v="102" actId="1076"/>
          <ac:spMkLst>
            <pc:docMk/>
            <pc:sldMk cId="4057090841" sldId="256"/>
            <ac:spMk id="2" creationId="{E1485600-96B0-34EE-846E-AD9C0C21688E}"/>
          </ac:spMkLst>
        </pc:spChg>
        <pc:spChg chg="add mod">
          <ac:chgData name="Investigación IIT" userId="cd9b35f3-9e2a-4a23-9a36-44238190673c" providerId="ADAL" clId="{99BCB093-BC5C-40B6-B085-C660E1BED9CD}" dt="2024-10-29T16:36:03.532" v="101" actId="1076"/>
          <ac:spMkLst>
            <pc:docMk/>
            <pc:sldMk cId="4057090841" sldId="256"/>
            <ac:spMk id="4" creationId="{4BD4AE6D-423A-FBB9-B400-66109E2AED70}"/>
          </ac:spMkLst>
        </pc:spChg>
        <pc:grpChg chg="mod">
          <ac:chgData name="Investigación IIT" userId="cd9b35f3-9e2a-4a23-9a36-44238190673c" providerId="ADAL" clId="{99BCB093-BC5C-40B6-B085-C660E1BED9CD}" dt="2024-10-29T16:34:36.580" v="0" actId="1367"/>
          <ac:grpSpMkLst>
            <pc:docMk/>
            <pc:sldMk cId="4057090841" sldId="256"/>
            <ac:grpSpMk id="9" creationId="{E96DD2C1-6EBA-6E69-AF45-E54A35CDF29E}"/>
          </ac:grpSpMkLst>
        </pc:grpChg>
        <pc:picChg chg="mod">
          <ac:chgData name="Investigación IIT" userId="cd9b35f3-9e2a-4a23-9a36-44238190673c" providerId="ADAL" clId="{99BCB093-BC5C-40B6-B085-C660E1BED9CD}" dt="2024-10-29T16:34:51.723" v="2"/>
          <ac:picMkLst>
            <pc:docMk/>
            <pc:sldMk cId="4057090841" sldId="256"/>
            <ac:picMk id="6" creationId="{F07A0A01-D0A2-11AD-B156-347CEC6E35B6}"/>
          </ac:picMkLst>
        </pc:picChg>
        <pc:picChg chg="mod">
          <ac:chgData name="Investigación IIT" userId="cd9b35f3-9e2a-4a23-9a36-44238190673c" providerId="ADAL" clId="{99BCB093-BC5C-40B6-B085-C660E1BED9CD}" dt="2024-10-29T16:34:42.251" v="1"/>
          <ac:picMkLst>
            <pc:docMk/>
            <pc:sldMk cId="4057090841" sldId="256"/>
            <ac:picMk id="8" creationId="{D78A8D47-516F-D744-0A36-13FB369ACBC0}"/>
          </ac:picMkLst>
        </pc:picChg>
      </pc:sldChg>
    </pc:docChg>
  </pc:docChgLst>
  <pc:docChgLst>
    <pc:chgData name="Investigación IIT" userId="cd9b35f3-9e2a-4a23-9a36-44238190673c" providerId="ADAL" clId="{BE589620-385B-461C-87CE-296A7A3D1F37}"/>
    <pc:docChg chg="undo custSel addSld delSld modSld">
      <pc:chgData name="Investigación IIT" userId="cd9b35f3-9e2a-4a23-9a36-44238190673c" providerId="ADAL" clId="{BE589620-385B-461C-87CE-296A7A3D1F37}" dt="2024-10-29T17:53:35.275" v="30" actId="47"/>
      <pc:docMkLst>
        <pc:docMk/>
      </pc:docMkLst>
      <pc:sldChg chg="addSp modSp mod modClrScheme chgLayout">
        <pc:chgData name="Investigación IIT" userId="cd9b35f3-9e2a-4a23-9a36-44238190673c" providerId="ADAL" clId="{BE589620-385B-461C-87CE-296A7A3D1F37}" dt="2024-10-29T17:53:15.930" v="14" actId="20577"/>
        <pc:sldMkLst>
          <pc:docMk/>
          <pc:sldMk cId="1766292821" sldId="257"/>
        </pc:sldMkLst>
        <pc:spChg chg="add mod ord">
          <ac:chgData name="Investigación IIT" userId="cd9b35f3-9e2a-4a23-9a36-44238190673c" providerId="ADAL" clId="{BE589620-385B-461C-87CE-296A7A3D1F37}" dt="2024-10-29T17:53:15.930" v="14" actId="20577"/>
          <ac:spMkLst>
            <pc:docMk/>
            <pc:sldMk cId="1766292821" sldId="257"/>
            <ac:spMk id="6" creationId="{79D09996-6DB1-2394-3FEF-9175D56E8538}"/>
          </ac:spMkLst>
        </pc:spChg>
        <pc:spChg chg="add mod ord">
          <ac:chgData name="Investigación IIT" userId="cd9b35f3-9e2a-4a23-9a36-44238190673c" providerId="ADAL" clId="{BE589620-385B-461C-87CE-296A7A3D1F37}" dt="2024-10-29T17:53:06.777" v="2" actId="700"/>
          <ac:spMkLst>
            <pc:docMk/>
            <pc:sldMk cId="1766292821" sldId="257"/>
            <ac:spMk id="7" creationId="{DF8498D6-C781-3082-0F91-89FC2DC0CAAE}"/>
          </ac:spMkLst>
        </pc:spChg>
      </pc:sldChg>
      <pc:sldChg chg="add del">
        <pc:chgData name="Investigación IIT" userId="cd9b35f3-9e2a-4a23-9a36-44238190673c" providerId="ADAL" clId="{BE589620-385B-461C-87CE-296A7A3D1F37}" dt="2024-10-29T17:53:33.613" v="28" actId="47"/>
        <pc:sldMkLst>
          <pc:docMk/>
          <pc:sldMk cId="2674884467" sldId="258"/>
        </pc:sldMkLst>
      </pc:sldChg>
      <pc:sldChg chg="addSp modSp add del mod modClrScheme chgLayout">
        <pc:chgData name="Investigación IIT" userId="cd9b35f3-9e2a-4a23-9a36-44238190673c" providerId="ADAL" clId="{BE589620-385B-461C-87CE-296A7A3D1F37}" dt="2024-10-29T17:53:35.275" v="30" actId="47"/>
        <pc:sldMkLst>
          <pc:docMk/>
          <pc:sldMk cId="3033436844" sldId="259"/>
        </pc:sldMkLst>
        <pc:spChg chg="add mod ord">
          <ac:chgData name="Investigación IIT" userId="cd9b35f3-9e2a-4a23-9a36-44238190673c" providerId="ADAL" clId="{BE589620-385B-461C-87CE-296A7A3D1F37}" dt="2024-10-29T17:53:26.249" v="27" actId="20577"/>
          <ac:spMkLst>
            <pc:docMk/>
            <pc:sldMk cId="3033436844" sldId="259"/>
            <ac:spMk id="6" creationId="{1990711B-57D9-AC8E-A8A9-9A0A19660E4B}"/>
          </ac:spMkLst>
        </pc:spChg>
        <pc:spChg chg="add mod ord">
          <ac:chgData name="Investigación IIT" userId="cd9b35f3-9e2a-4a23-9a36-44238190673c" providerId="ADAL" clId="{BE589620-385B-461C-87CE-296A7A3D1F37}" dt="2024-10-29T17:53:21.649" v="15" actId="700"/>
          <ac:spMkLst>
            <pc:docMk/>
            <pc:sldMk cId="3033436844" sldId="259"/>
            <ac:spMk id="7" creationId="{6A5C856C-1C02-0FBD-F897-2B19476F87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525" y="1595990"/>
            <a:ext cx="13011150" cy="3395145"/>
          </a:xfrm>
        </p:spPr>
        <p:txBody>
          <a:bodyPr anchor="b"/>
          <a:lstStyle>
            <a:lvl1pPr algn="ctr">
              <a:defRPr sz="85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525" y="5122065"/>
            <a:ext cx="13011150" cy="2354478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5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14805" y="519205"/>
            <a:ext cx="3740706" cy="82643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689" y="519205"/>
            <a:ext cx="11005264" cy="82643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7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5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53" y="2431232"/>
            <a:ext cx="14962823" cy="4056566"/>
          </a:xfrm>
        </p:spPr>
        <p:txBody>
          <a:bodyPr anchor="b"/>
          <a:lstStyle>
            <a:lvl1pPr>
              <a:defRPr sz="85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653" y="6526175"/>
            <a:ext cx="14962823" cy="2133252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82000"/>
                  </a:schemeClr>
                </a:solidFill>
              </a:defRPr>
            </a:lvl1pPr>
            <a:lvl2pPr marL="650138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03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689" y="2596022"/>
            <a:ext cx="7372985" cy="6187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82526" y="2596022"/>
            <a:ext cx="7372985" cy="6187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85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48" y="519205"/>
            <a:ext cx="14962823" cy="1884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949" y="2390598"/>
            <a:ext cx="7339101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949" y="3562194"/>
            <a:ext cx="7339101" cy="52394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82526" y="2390598"/>
            <a:ext cx="7375245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82526" y="3562194"/>
            <a:ext cx="7375245" cy="52394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5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85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25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49" y="650134"/>
            <a:ext cx="5595246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245" y="1404110"/>
            <a:ext cx="8782526" cy="6930250"/>
          </a:xfrm>
        </p:spPr>
        <p:txBody>
          <a:bodyPr/>
          <a:lstStyle>
            <a:lvl1pPr>
              <a:defRPr sz="4550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949" y="2925604"/>
            <a:ext cx="5595246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9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49" y="650134"/>
            <a:ext cx="5595246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5245" y="1404110"/>
            <a:ext cx="8782526" cy="6930250"/>
          </a:xfrm>
        </p:spPr>
        <p:txBody>
          <a:bodyPr anchor="t"/>
          <a:lstStyle>
            <a:lvl1pPr marL="0" indent="0">
              <a:buNone/>
              <a:defRPr sz="4550"/>
            </a:lvl1pPr>
            <a:lvl2pPr marL="650138" indent="0">
              <a:buNone/>
              <a:defRPr sz="3982"/>
            </a:lvl2pPr>
            <a:lvl3pPr marL="1300277" indent="0">
              <a:buNone/>
              <a:defRPr sz="3413"/>
            </a:lvl3pPr>
            <a:lvl4pPr marL="1950415" indent="0">
              <a:buNone/>
              <a:defRPr sz="2844"/>
            </a:lvl4pPr>
            <a:lvl5pPr marL="2600554" indent="0">
              <a:buNone/>
              <a:defRPr sz="2844"/>
            </a:lvl5pPr>
            <a:lvl6pPr marL="3250692" indent="0">
              <a:buNone/>
              <a:defRPr sz="2844"/>
            </a:lvl6pPr>
            <a:lvl7pPr marL="3900830" indent="0">
              <a:buNone/>
              <a:defRPr sz="2844"/>
            </a:lvl7pPr>
            <a:lvl8pPr marL="4550969" indent="0">
              <a:buNone/>
              <a:defRPr sz="2844"/>
            </a:lvl8pPr>
            <a:lvl9pPr marL="5201107" indent="0">
              <a:buNone/>
              <a:defRPr sz="28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949" y="2925604"/>
            <a:ext cx="5595246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7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689" y="9038672"/>
            <a:ext cx="390334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CF546-199B-4268-8374-18327D94FEB3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6591" y="9038672"/>
            <a:ext cx="5855018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2166" y="9038672"/>
            <a:ext cx="390334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C821CA-3D33-4374-AC88-1B4F511EB2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8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C61EC8F8-C350-01BC-DC42-CBA916437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" y="0"/>
            <a:ext cx="17346393" cy="9752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A0A01-D0A2-11AD-B156-347CEC6E35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32345"/>
          <a:stretch/>
        </p:blipFill>
        <p:spPr>
          <a:xfrm>
            <a:off x="15434244" y="372125"/>
            <a:ext cx="2089758" cy="9417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6DD2C1-6EBA-6E69-AF45-E54A35CDF29E}"/>
              </a:ext>
            </a:extLst>
          </p:cNvPr>
          <p:cNvGrpSpPr/>
          <p:nvPr/>
        </p:nvGrpSpPr>
        <p:grpSpPr>
          <a:xfrm>
            <a:off x="13127473" y="372125"/>
            <a:ext cx="2458337" cy="1254583"/>
            <a:chOff x="14651473" y="372125"/>
            <a:chExt cx="2458337" cy="12545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DDF8CE-1742-74BB-9BD7-7EC9C38C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33" b="14074"/>
            <a:stretch/>
          </p:blipFill>
          <p:spPr>
            <a:xfrm>
              <a:off x="16084472" y="631976"/>
              <a:ext cx="1025338" cy="681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8A8D47-516F-D744-0A36-13FB369AC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473" y="372125"/>
              <a:ext cx="1256293" cy="125458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485600-96B0-34EE-846E-AD9C0C21688E}"/>
              </a:ext>
            </a:extLst>
          </p:cNvPr>
          <p:cNvSpPr txBox="1"/>
          <p:nvPr/>
        </p:nvSpPr>
        <p:spPr>
          <a:xfrm>
            <a:off x="9766853" y="7659757"/>
            <a:ext cx="1903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Estudiante:</a:t>
            </a:r>
          </a:p>
          <a:p>
            <a:r>
              <a:rPr lang="es-MX" sz="2400" dirty="0"/>
              <a:t>Director (es):</a:t>
            </a:r>
          </a:p>
          <a:p>
            <a:r>
              <a:rPr lang="es-MX" sz="2400" dirty="0"/>
              <a:t>Programa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4AE6D-423A-FBB9-B400-66109E2AED70}"/>
              </a:ext>
            </a:extLst>
          </p:cNvPr>
          <p:cNvSpPr txBox="1"/>
          <p:nvPr/>
        </p:nvSpPr>
        <p:spPr>
          <a:xfrm>
            <a:off x="4504880" y="3538330"/>
            <a:ext cx="8338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05709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ventana, cuarto, tabla&#10;&#10;Descripción generada automáticamente">
            <a:extLst>
              <a:ext uri="{FF2B5EF4-FFF2-40B4-BE49-F238E27FC236}">
                <a16:creationId xmlns:a16="http://schemas.microsoft.com/office/drawing/2014/main" id="{A21E1899-6AE4-D7C7-5B85-5EEC3571C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7346393" cy="9752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BAC15C-D40F-90CA-AAA2-6CB80FB0358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33" b="14074"/>
          <a:stretch/>
        </p:blipFill>
        <p:spPr>
          <a:xfrm>
            <a:off x="16159963" y="8667277"/>
            <a:ext cx="984192" cy="654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D33319-AAA5-6048-E01C-DA424592B23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32345"/>
          <a:stretch/>
        </p:blipFill>
        <p:spPr>
          <a:xfrm>
            <a:off x="12881114" y="8667277"/>
            <a:ext cx="1999020" cy="900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F8F61-D147-1E01-2F55-9D17BA6952A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603" y="8448108"/>
            <a:ext cx="1205878" cy="12042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D09996-6DB1-2394-3FEF-9175D56E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Título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498D6-C781-3082-0F91-89FC2DC0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29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56FA3-6465-3C4D-4CFE-AE43DABD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ventana, cuarto, tabla&#10;&#10;Descripción generada automáticamente">
            <a:extLst>
              <a:ext uri="{FF2B5EF4-FFF2-40B4-BE49-F238E27FC236}">
                <a16:creationId xmlns:a16="http://schemas.microsoft.com/office/drawing/2014/main" id="{F8C25FE0-23EA-0BCB-4D4A-AA7A03F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7346393" cy="9752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506E4A-289D-1F98-727E-50DA1955A16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33" b="14074"/>
          <a:stretch/>
        </p:blipFill>
        <p:spPr>
          <a:xfrm>
            <a:off x="16159963" y="8667277"/>
            <a:ext cx="984192" cy="654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68793-1D98-2DB8-0853-D030A8ED941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32345"/>
          <a:stretch/>
        </p:blipFill>
        <p:spPr>
          <a:xfrm>
            <a:off x="12881114" y="8667277"/>
            <a:ext cx="1999020" cy="900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5EF0E-FDF0-021E-BFA9-50A0ED40DC7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603" y="8448108"/>
            <a:ext cx="1205878" cy="12042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90711B-57D9-AC8E-A8A9-9A0A1966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5C856C-1C02-0FBD-F897-2B19476F8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436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C92C35863724E9210238BADCC1BA7" ma:contentTypeVersion="16" ma:contentTypeDescription="Create a new document." ma:contentTypeScope="" ma:versionID="4552ae2d72ad62857ba05cbf2fad2938">
  <xsd:schema xmlns:xsd="http://www.w3.org/2001/XMLSchema" xmlns:xs="http://www.w3.org/2001/XMLSchema" xmlns:p="http://schemas.microsoft.com/office/2006/metadata/properties" xmlns:ns3="8ca07bf5-c915-43f1-aa59-7068712fe4d4" xmlns:ns4="a935da22-708e-4f6a-be75-aa047b861acc" targetNamespace="http://schemas.microsoft.com/office/2006/metadata/properties" ma:root="true" ma:fieldsID="addd98f1fbf3ad0d2933e2749c16797b" ns3:_="" ns4:_="">
    <xsd:import namespace="8ca07bf5-c915-43f1-aa59-7068712fe4d4"/>
    <xsd:import namespace="a935da22-708e-4f6a-be75-aa047b861a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07bf5-c915-43f1-aa59-7068712fe4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5da22-708e-4f6a-be75-aa047b861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35da22-708e-4f6a-be75-aa047b861a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57F9A-95D9-4F6B-8D0E-7BD227FAB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07bf5-c915-43f1-aa59-7068712fe4d4"/>
    <ds:schemaRef ds:uri="a935da22-708e-4f6a-be75-aa047b861a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E7C6E-A629-4385-95E9-7FE7CB437E0F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a935da22-708e-4f6a-be75-aa047b861acc"/>
    <ds:schemaRef ds:uri="8ca07bf5-c915-43f1-aa59-7068712fe4d4"/>
  </ds:schemaRefs>
</ds:datastoreItem>
</file>

<file path=customXml/itemProps3.xml><?xml version="1.0" encoding="utf-8"?>
<ds:datastoreItem xmlns:ds="http://schemas.openxmlformats.org/officeDocument/2006/customXml" ds:itemID="{FA68F22A-FC42-4D14-B87A-30562861B5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13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PowerPoint Presentation</vt:lpstr>
      <vt:lpstr>Título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XIMENA MARCHAND MARTÍNEZ</dc:creator>
  <cp:lastModifiedBy>Investigación IIT</cp:lastModifiedBy>
  <cp:revision>2</cp:revision>
  <dcterms:created xsi:type="dcterms:W3CDTF">2024-10-25T18:39:49Z</dcterms:created>
  <dcterms:modified xsi:type="dcterms:W3CDTF">2024-10-29T17:53:37Z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0x010100F9FC92C35863724E9210238BADCC1BA7</vt:lpwstr>
  </property>
</Properties>
</file>