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8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72CC-64BC-B190-2E14-8007BABD1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041B7-331E-C6E6-8A8B-EAC822688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31D24-AAC8-5A24-D1BA-E53AD8CA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8195-BDFE-45DB-96A1-13897D4AB51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AFC52-E67F-2A6E-6605-BE9A61ED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B9BB0-A354-2494-401D-700DBE6B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D61F-1200-463F-A7D1-D066F54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4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3794-F2E6-B248-BC81-C8111D23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DE117-A8F0-D2B3-C454-26BA17C23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962E7-21E6-F2E8-4EB9-6AC4054F4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8195-BDFE-45DB-96A1-13897D4AB51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7ABB8-7CCB-23A8-1EE9-5BB7CDB8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9E51B-0CD8-93DA-6379-423C4991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D61F-1200-463F-A7D1-D066F54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1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D72BFF-CB61-1B0E-6E84-8132D0352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5A78F-AD21-157B-25F0-ACACFBC57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45AFA-B236-25A8-EAC1-4EFF1BECA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8195-BDFE-45DB-96A1-13897D4AB51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DEE45-900E-9F3C-3530-F77C6737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67E31-61EB-8856-319C-CA88D041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D61F-1200-463F-A7D1-D066F54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1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6A36-9BA7-0FBC-7755-049DFDA0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3DF57-4033-648F-B782-650885E42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FD31E-06C8-EF3E-48FB-6451DC84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8195-BDFE-45DB-96A1-13897D4AB51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BBC09-221E-E1FD-C238-D3BCCE05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ADB39-9600-25EA-A713-9E58655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D61F-1200-463F-A7D1-D066F54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2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B6CD-0E2E-7FF7-43A4-7C239C9D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ACF4F-BD01-6B79-CB33-4EFA42C8D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946D0-22BF-7F8F-56E6-2B4D877E4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8195-BDFE-45DB-96A1-13897D4AB51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6DACF-63FA-8E7E-685E-D8468E0E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6DFAA-832A-C108-F77F-6D7DFFF7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D61F-1200-463F-A7D1-D066F54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1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6EC9-EA97-2A5E-ED10-29D294F07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9A86C-7458-DC5D-B80E-72403BED1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3D671-77AB-D609-D1D6-F50BD26C4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186C1-5943-0ABE-39C9-43537F4D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8195-BDFE-45DB-96A1-13897D4AB51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A11FA-8786-D891-962A-CE0EB8B3F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96882-6B9D-84E1-44C4-56E0D1A7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D61F-1200-463F-A7D1-D066F54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9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B82A-D8C2-94A8-BB32-44BC6BFFE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71473-E4DD-5A9F-66D3-FBC2CAEC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7BD19-F140-395B-83BC-43FD9CFF6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8F0D2-773A-A62E-408C-78E793F93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EF64F-D4B1-D747-311C-98D632FAD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B30B6F-FC02-EB37-80A8-F5A39F3AF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8195-BDFE-45DB-96A1-13897D4AB51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DF9F2-4806-F1EA-7D68-272C7081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617DF1-9698-02DC-05C2-7AE6B93B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D61F-1200-463F-A7D1-D066F54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4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839D-40A7-D5C6-0C36-964F982F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FE861-79BA-3FD3-C7E0-82D62037B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8195-BDFE-45DB-96A1-13897D4AB51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4670E-4929-A934-B534-1E15DEC0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8C81C-9FA7-D868-4EC6-7AA68336C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D61F-1200-463F-A7D1-D066F54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7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13EAF-0BB2-E5B9-3267-EFA75947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8195-BDFE-45DB-96A1-13897D4AB51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99A3B6-B11A-B95F-9B4E-86AF34B7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77AFF-7F95-10AA-629B-E1745781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D61F-1200-463F-A7D1-D066F54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1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4B05-1F77-8E4B-C7F6-B9EEA2CE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AEDB5-00AE-27BA-B1AA-DFF0E2149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2CE8D-9970-8523-45CB-68AA6D1DD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26466-B71A-3A19-E703-869DA837D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8195-BDFE-45DB-96A1-13897D4AB51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E21A9-40EA-708B-BC15-AFF3A09A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80B1-F185-4646-089A-7BEE43D0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D61F-1200-463F-A7D1-D066F54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D5CB-A1EF-8FA2-E208-BBD9799D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F0C42-9FFC-AA93-E221-B3E739326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FD800-9827-5055-CD02-90D18DF51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4DBC4-9F2E-B605-A737-1FFEC2A1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8195-BDFE-45DB-96A1-13897D4AB51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D70EA-816F-0F87-0D32-F3B82E2A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A4D80-CBF6-F846-7B9C-907EA3FB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D61F-1200-463F-A7D1-D066F54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4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5BC9F-3760-0861-88F9-E1B08D00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22397-0AF2-A698-BFA2-13B7A368B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A6E67-FBDE-CF8E-87A2-6F3E398D5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98195-BDFE-45DB-96A1-13897D4AB51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C30EE-9915-EE35-CBA5-F6EE43410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AD25D-016C-4058-C09C-F96E8C5ED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5D61F-1200-463F-A7D1-D066F54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2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923F-1A13-31F8-D186-CFE50B9106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F3E0E-1560-54CD-D0A4-4F2349C151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EEF6C3-F986-B253-CDE2-14E78CAB5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12192000" cy="66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6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1018-13C3-87F5-F504-D4DCCA2A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A5035-D8A1-92AD-95F0-1984D3696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A2F8D4-23B7-B1D9-2FE0-83800E2A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55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6BA3-BA5B-689E-18E8-675C2DC1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DA597-3CDD-F555-F09C-0C709E5A8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7143298-91BA-E05E-9EED-DFAE3B70F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91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C1447-07EC-FB19-C06A-7208798F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74A72-BE4D-7362-C11B-D0A979C2F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9214A3D-4C3E-9B66-F842-E93D2AD72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77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Olea Luna</dc:creator>
  <cp:lastModifiedBy>Fernando Olea Luna</cp:lastModifiedBy>
  <cp:revision>1</cp:revision>
  <dcterms:created xsi:type="dcterms:W3CDTF">2022-10-11T15:39:45Z</dcterms:created>
  <dcterms:modified xsi:type="dcterms:W3CDTF">2022-10-11T15:42:43Z</dcterms:modified>
</cp:coreProperties>
</file>