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1114F8-E68F-71E9-A16F-CD87A8A0B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E9E09D-50CD-2796-9036-51575E2A91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4EFBB3-7B29-E31C-FD2B-7C3FE7448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95B14B-0F02-A714-F486-AAD40478F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F1B2A1-267E-BF65-2322-E9DB6F4B0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2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203280-8941-D431-18DE-17FC678C5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8FC8A69-DEAD-D79E-A6F7-58097A1DE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8A461A-F891-54D1-3B39-F0B5C6607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40A20F-56E7-D3BD-AA8B-F8E15F51A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41CB5C-28C9-E7E3-A624-916B6B549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1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932A2F8-3C0E-CB8A-959E-762C1D9658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91C6B8-1B78-048D-6AF0-64786F7DE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C995A2-8B8E-119D-0915-7C1CC43F6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55AA52-0BCA-8D1D-E110-77CD46A18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AF051B-88F0-82BD-82F9-58D57077B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27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B25F72-C966-509C-FBC1-6076CE121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221E81-88A7-7F8C-1F2F-7EDD32D0B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72EC57-03D7-D49E-506F-BAF7627BF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839C43-1459-3E5C-2F42-552D3E47D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2A923F-CF85-07C0-8102-9A04FF15C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2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B594A-C724-8D6A-EBAE-ED7FB67C5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64F4B9-0D2C-2B92-3791-68B1C0337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5CA890-2CC3-8C0F-A850-51285F8B6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BA794D-D918-CA44-C097-34D80719D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28EF09-9B1A-9388-6B74-9716A5AA2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123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A36B72-5CFC-699A-04BD-C1033A9C1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6D433-B980-FF72-CDDF-2AD0E1D69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BD2FCC-3FAF-9E71-415B-6AB05E5CC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5196874-D9DC-187A-E0BE-5B5C903B4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CF1524-6E3B-4C71-DD69-30E7FE20F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AEE08F-B0C5-3B27-CD65-6160E2D16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3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103E57-B604-3DD6-E7D6-1471B78F1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1AF919-30B8-7F3A-BB5F-4E098B9BE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AAC7190-035B-4ABF-1F56-1281C7CB0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B8E268D-3D01-9E86-B5B3-29C890BD1D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78E83C5-5E66-8A95-2098-54EAE45CFC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A2C78C8-FA8B-0844-E383-CC74C2B1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98A872C-9E4A-2FB5-8D81-D7960A1E9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73C0D8D-073A-A191-8A0B-45971B6EF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36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288E76-3338-04F7-3578-199EF5988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BD3D752-B87F-C459-46F8-A1EDACD8C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6B04F7E-C974-3430-7509-EC5467442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A528C4-2DA0-2E67-C654-E363681B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5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301236-6665-E7EC-7278-3E5BEC0F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8AADF21-CAC4-3F4E-CCFF-5A693F834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7DBB8F-FE8F-0C31-1025-A216BBF91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06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E7ED0-F804-3EB0-D2B1-8273D3BC2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24A8AA-64E2-FEDF-7753-22C83B6E8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04FD0F-F7CF-EA74-F691-EA103BB4B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26BC0A-09BD-020F-585C-B52DC0419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7A9C451-38D4-B762-C8BE-2E35EDE39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3577B8-8827-F5F7-8899-7DD15E21F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51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0E2A9C-A988-46DC-75A5-893C404F2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824D3D9-5088-D99A-2A9E-8E1B6353FA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A3C3CCA-D84E-62E4-640F-80CCAFD2F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5E89843-1380-EEE5-4F56-867DD3134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28BB7D-700C-C6B4-4279-01457EDC5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F3ECD2-D24A-2BB4-6BFE-C135FF43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17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44B665-FD3A-3ACF-2A5A-038BA1549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449701-A482-2745-126B-1E52D3714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03B254-3D06-CC62-E87A-F415FDBF2A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1BFADE-423C-4776-B7F1-AF7FE2B2DA3A}" type="datetimeFigureOut">
              <a:rPr lang="en-US" smtClean="0"/>
              <a:t>2/20/26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98C424-6326-4429-A170-29F220D293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5AC813-2064-3E7F-F542-19C9A8B614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6220E2-3787-4418-A62E-ED2F2C7C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96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E842EAA-27A3-3233-DF34-C4B3CAD1619A}"/>
              </a:ext>
            </a:extLst>
          </p:cNvPr>
          <p:cNvSpPr txBox="1"/>
          <p:nvPr/>
        </p:nvSpPr>
        <p:spPr>
          <a:xfrm>
            <a:off x="1648046" y="943834"/>
            <a:ext cx="847414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/>
              <a:t>Título en español</a:t>
            </a:r>
            <a:endParaRPr lang="es-MX" sz="3600" dirty="0"/>
          </a:p>
          <a:p>
            <a:pPr algn="ctr"/>
            <a:r>
              <a:rPr lang="es-MX" b="1" dirty="0"/>
              <a:t> </a:t>
            </a:r>
            <a:endParaRPr lang="es-MX" dirty="0"/>
          </a:p>
          <a:p>
            <a:pPr algn="ctr"/>
            <a:r>
              <a:rPr lang="es-MX" dirty="0"/>
              <a:t> </a:t>
            </a:r>
          </a:p>
          <a:p>
            <a:pPr algn="ctr"/>
            <a:r>
              <a:rPr lang="es-MX" dirty="0"/>
              <a:t>Autor:</a:t>
            </a:r>
          </a:p>
          <a:p>
            <a:pPr algn="ctr"/>
            <a:r>
              <a:rPr lang="es-MX" dirty="0"/>
              <a:t>Grado académico:</a:t>
            </a:r>
          </a:p>
          <a:p>
            <a:pPr algn="ctr"/>
            <a:r>
              <a:rPr lang="es-MX" dirty="0"/>
              <a:t>Adscripción:</a:t>
            </a:r>
          </a:p>
          <a:p>
            <a:pPr algn="ctr"/>
            <a:r>
              <a:rPr lang="es-MX" dirty="0"/>
              <a:t> </a:t>
            </a:r>
          </a:p>
          <a:p>
            <a:pPr algn="ctr"/>
            <a:r>
              <a:rPr lang="es-MX" dirty="0"/>
              <a:t>Co-Autor 1:</a:t>
            </a:r>
          </a:p>
          <a:p>
            <a:pPr algn="ctr"/>
            <a:r>
              <a:rPr lang="es-MX" dirty="0"/>
              <a:t>Grado académico:</a:t>
            </a:r>
          </a:p>
          <a:p>
            <a:pPr algn="ctr"/>
            <a:r>
              <a:rPr lang="es-MX" dirty="0"/>
              <a:t>Adscripción:</a:t>
            </a:r>
          </a:p>
          <a:p>
            <a:pPr algn="ctr"/>
            <a:r>
              <a:rPr lang="es-MX" dirty="0"/>
              <a:t> </a:t>
            </a:r>
          </a:p>
          <a:p>
            <a:pPr algn="ctr"/>
            <a:r>
              <a:rPr lang="es-MX" dirty="0"/>
              <a:t> </a:t>
            </a:r>
          </a:p>
          <a:p>
            <a:pPr algn="ctr"/>
            <a:r>
              <a:rPr lang="es-MX" dirty="0"/>
              <a:t>Co-Autor 2:</a:t>
            </a:r>
          </a:p>
          <a:p>
            <a:pPr algn="ctr"/>
            <a:r>
              <a:rPr lang="es-MX" dirty="0"/>
              <a:t>Grado académico:</a:t>
            </a:r>
          </a:p>
          <a:p>
            <a:pPr algn="ctr"/>
            <a:r>
              <a:rPr lang="es-MX" dirty="0"/>
              <a:t>Adscripción:</a:t>
            </a:r>
          </a:p>
        </p:txBody>
      </p:sp>
    </p:spTree>
    <p:extLst>
      <p:ext uri="{BB962C8B-B14F-4D97-AF65-F5344CB8AC3E}">
        <p14:creationId xmlns:p14="http://schemas.microsoft.com/office/powerpoint/2010/main" val="162175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646B24-46A0-10E6-4453-C7162F390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C861355-7FD9-30B4-8A12-22BF86E31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0353" y="2309628"/>
            <a:ext cx="10629014" cy="3485116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Caja de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texto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para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vaciar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información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deseada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70E59E9-5A0A-FA34-F1DB-F16282114885}"/>
              </a:ext>
            </a:extLst>
          </p:cNvPr>
          <p:cNvSpPr txBox="1"/>
          <p:nvPr/>
        </p:nvSpPr>
        <p:spPr>
          <a:xfrm>
            <a:off x="624726" y="628094"/>
            <a:ext cx="7955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Título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9883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39</Words>
  <Application>Microsoft Macintosh PowerPoint</Application>
  <PresentationFormat>Panorámica</PresentationFormat>
  <Paragraphs>17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Gaby 'Rdgz</dc:creator>
  <cp:lastModifiedBy>Luis Daniel Azpeitia Herrera</cp:lastModifiedBy>
  <cp:revision>7</cp:revision>
  <dcterms:created xsi:type="dcterms:W3CDTF">2025-03-18T18:29:39Z</dcterms:created>
  <dcterms:modified xsi:type="dcterms:W3CDTF">2026-02-20T23:02:58Z</dcterms:modified>
</cp:coreProperties>
</file>