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84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776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3106"/>
            </a:lvl1pPr>
            <a:lvl2pPr marL="591663" indent="0" algn="ctr">
              <a:buNone/>
              <a:defRPr sz="2588"/>
            </a:lvl2pPr>
            <a:lvl3pPr marL="1183325" indent="0" algn="ctr">
              <a:buNone/>
              <a:defRPr sz="2329"/>
            </a:lvl3pPr>
            <a:lvl4pPr marL="1774988" indent="0" algn="ctr">
              <a:buNone/>
              <a:defRPr sz="2071"/>
            </a:lvl4pPr>
            <a:lvl5pPr marL="2366650" indent="0" algn="ctr">
              <a:buNone/>
              <a:defRPr sz="2071"/>
            </a:lvl5pPr>
            <a:lvl6pPr marL="2958313" indent="0" algn="ctr">
              <a:buNone/>
              <a:defRPr sz="2071"/>
            </a:lvl6pPr>
            <a:lvl7pPr marL="3549975" indent="0" algn="ctr">
              <a:buNone/>
              <a:defRPr sz="2071"/>
            </a:lvl7pPr>
            <a:lvl8pPr marL="4141638" indent="0" algn="ctr">
              <a:buNone/>
              <a:defRPr sz="2071"/>
            </a:lvl8pPr>
            <a:lvl9pPr marL="4733300" indent="0" algn="ctr">
              <a:buNone/>
              <a:defRPr sz="207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1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84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64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776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3106">
                <a:solidFill>
                  <a:schemeClr val="tx1"/>
                </a:solidFill>
              </a:defRPr>
            </a:lvl1pPr>
            <a:lvl2pPr marL="591663" indent="0">
              <a:buNone/>
              <a:defRPr sz="2588">
                <a:solidFill>
                  <a:schemeClr val="tx1">
                    <a:tint val="75000"/>
                  </a:schemeClr>
                </a:solidFill>
              </a:defRPr>
            </a:lvl2pPr>
            <a:lvl3pPr marL="1183325" indent="0">
              <a:buNone/>
              <a:defRPr sz="2329">
                <a:solidFill>
                  <a:schemeClr val="tx1">
                    <a:tint val="75000"/>
                  </a:schemeClr>
                </a:solidFill>
              </a:defRPr>
            </a:lvl3pPr>
            <a:lvl4pPr marL="1774988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4pPr>
            <a:lvl5pPr marL="2366650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5pPr>
            <a:lvl6pPr marL="2958313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6pPr>
            <a:lvl7pPr marL="3549975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7pPr>
            <a:lvl8pPr marL="4141638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8pPr>
            <a:lvl9pPr marL="4733300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70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31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3106" b="1"/>
            </a:lvl1pPr>
            <a:lvl2pPr marL="591663" indent="0">
              <a:buNone/>
              <a:defRPr sz="2588" b="1"/>
            </a:lvl2pPr>
            <a:lvl3pPr marL="1183325" indent="0">
              <a:buNone/>
              <a:defRPr sz="2329" b="1"/>
            </a:lvl3pPr>
            <a:lvl4pPr marL="1774988" indent="0">
              <a:buNone/>
              <a:defRPr sz="2071" b="1"/>
            </a:lvl4pPr>
            <a:lvl5pPr marL="2366650" indent="0">
              <a:buNone/>
              <a:defRPr sz="2071" b="1"/>
            </a:lvl5pPr>
            <a:lvl6pPr marL="2958313" indent="0">
              <a:buNone/>
              <a:defRPr sz="2071" b="1"/>
            </a:lvl6pPr>
            <a:lvl7pPr marL="3549975" indent="0">
              <a:buNone/>
              <a:defRPr sz="2071" b="1"/>
            </a:lvl7pPr>
            <a:lvl8pPr marL="4141638" indent="0">
              <a:buNone/>
              <a:defRPr sz="2071" b="1"/>
            </a:lvl8pPr>
            <a:lvl9pPr marL="4733300" indent="0">
              <a:buNone/>
              <a:defRPr sz="207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3106" b="1"/>
            </a:lvl1pPr>
            <a:lvl2pPr marL="591663" indent="0">
              <a:buNone/>
              <a:defRPr sz="2588" b="1"/>
            </a:lvl2pPr>
            <a:lvl3pPr marL="1183325" indent="0">
              <a:buNone/>
              <a:defRPr sz="2329" b="1"/>
            </a:lvl3pPr>
            <a:lvl4pPr marL="1774988" indent="0">
              <a:buNone/>
              <a:defRPr sz="2071" b="1"/>
            </a:lvl4pPr>
            <a:lvl5pPr marL="2366650" indent="0">
              <a:buNone/>
              <a:defRPr sz="2071" b="1"/>
            </a:lvl5pPr>
            <a:lvl6pPr marL="2958313" indent="0">
              <a:buNone/>
              <a:defRPr sz="2071" b="1"/>
            </a:lvl6pPr>
            <a:lvl7pPr marL="3549975" indent="0">
              <a:buNone/>
              <a:defRPr sz="2071" b="1"/>
            </a:lvl7pPr>
            <a:lvl8pPr marL="4141638" indent="0">
              <a:buNone/>
              <a:defRPr sz="2071" b="1"/>
            </a:lvl8pPr>
            <a:lvl9pPr marL="4733300" indent="0">
              <a:buNone/>
              <a:defRPr sz="207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0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9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27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414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4141"/>
            </a:lvl1pPr>
            <a:lvl2pPr>
              <a:defRPr sz="3623"/>
            </a:lvl2pPr>
            <a:lvl3pPr>
              <a:defRPr sz="3106"/>
            </a:lvl3pPr>
            <a:lvl4pPr>
              <a:defRPr sz="2588"/>
            </a:lvl4pPr>
            <a:lvl5pPr>
              <a:defRPr sz="2588"/>
            </a:lvl5pPr>
            <a:lvl6pPr>
              <a:defRPr sz="2588"/>
            </a:lvl6pPr>
            <a:lvl7pPr>
              <a:defRPr sz="2588"/>
            </a:lvl7pPr>
            <a:lvl8pPr>
              <a:defRPr sz="2588"/>
            </a:lvl8pPr>
            <a:lvl9pPr>
              <a:defRPr sz="258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2071"/>
            </a:lvl1pPr>
            <a:lvl2pPr marL="591663" indent="0">
              <a:buNone/>
              <a:defRPr sz="1812"/>
            </a:lvl2pPr>
            <a:lvl3pPr marL="1183325" indent="0">
              <a:buNone/>
              <a:defRPr sz="1553"/>
            </a:lvl3pPr>
            <a:lvl4pPr marL="1774988" indent="0">
              <a:buNone/>
              <a:defRPr sz="1294"/>
            </a:lvl4pPr>
            <a:lvl5pPr marL="2366650" indent="0">
              <a:buNone/>
              <a:defRPr sz="1294"/>
            </a:lvl5pPr>
            <a:lvl6pPr marL="2958313" indent="0">
              <a:buNone/>
              <a:defRPr sz="1294"/>
            </a:lvl6pPr>
            <a:lvl7pPr marL="3549975" indent="0">
              <a:buNone/>
              <a:defRPr sz="1294"/>
            </a:lvl7pPr>
            <a:lvl8pPr marL="4141638" indent="0">
              <a:buNone/>
              <a:defRPr sz="1294"/>
            </a:lvl8pPr>
            <a:lvl9pPr marL="4733300" indent="0">
              <a:buNone/>
              <a:defRPr sz="129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414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4141"/>
            </a:lvl1pPr>
            <a:lvl2pPr marL="591663" indent="0">
              <a:buNone/>
              <a:defRPr sz="3623"/>
            </a:lvl2pPr>
            <a:lvl3pPr marL="1183325" indent="0">
              <a:buNone/>
              <a:defRPr sz="3106"/>
            </a:lvl3pPr>
            <a:lvl4pPr marL="1774988" indent="0">
              <a:buNone/>
              <a:defRPr sz="2588"/>
            </a:lvl4pPr>
            <a:lvl5pPr marL="2366650" indent="0">
              <a:buNone/>
              <a:defRPr sz="2588"/>
            </a:lvl5pPr>
            <a:lvl6pPr marL="2958313" indent="0">
              <a:buNone/>
              <a:defRPr sz="2588"/>
            </a:lvl6pPr>
            <a:lvl7pPr marL="3549975" indent="0">
              <a:buNone/>
              <a:defRPr sz="2588"/>
            </a:lvl7pPr>
            <a:lvl8pPr marL="4141638" indent="0">
              <a:buNone/>
              <a:defRPr sz="2588"/>
            </a:lvl8pPr>
            <a:lvl9pPr marL="4733300" indent="0">
              <a:buNone/>
              <a:defRPr sz="2588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2071"/>
            </a:lvl1pPr>
            <a:lvl2pPr marL="591663" indent="0">
              <a:buNone/>
              <a:defRPr sz="1812"/>
            </a:lvl2pPr>
            <a:lvl3pPr marL="1183325" indent="0">
              <a:buNone/>
              <a:defRPr sz="1553"/>
            </a:lvl3pPr>
            <a:lvl4pPr marL="1774988" indent="0">
              <a:buNone/>
              <a:defRPr sz="1294"/>
            </a:lvl4pPr>
            <a:lvl5pPr marL="2366650" indent="0">
              <a:buNone/>
              <a:defRPr sz="1294"/>
            </a:lvl5pPr>
            <a:lvl6pPr marL="2958313" indent="0">
              <a:buNone/>
              <a:defRPr sz="1294"/>
            </a:lvl6pPr>
            <a:lvl7pPr marL="3549975" indent="0">
              <a:buNone/>
              <a:defRPr sz="1294"/>
            </a:lvl7pPr>
            <a:lvl8pPr marL="4141638" indent="0">
              <a:buNone/>
              <a:defRPr sz="1294"/>
            </a:lvl8pPr>
            <a:lvl9pPr marL="4733300" indent="0">
              <a:buNone/>
              <a:defRPr sz="129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0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4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7">
            <a:extLst>
              <a:ext uri="{FF2B5EF4-FFF2-40B4-BE49-F238E27FC236}">
                <a16:creationId xmlns:a16="http://schemas.microsoft.com/office/drawing/2014/main" id="{307092DD-8688-6C71-78DC-F2A2F35438B5}"/>
              </a:ext>
            </a:extLst>
          </p:cNvPr>
          <p:cNvSpPr txBox="1"/>
          <p:nvPr/>
        </p:nvSpPr>
        <p:spPr>
          <a:xfrm>
            <a:off x="3576685" y="6582681"/>
            <a:ext cx="5353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" b="1" dirty="0">
                <a:solidFill>
                  <a:srgbClr val="595959"/>
                </a:solidFill>
                <a:latin typeface="Century Gothic" panose="020B0502020202020204" pitchFamily="34" charset="0"/>
              </a:rPr>
              <a:t>Del 21al 24  de noviembre 2023, Ciudad Juárez, Chihuahua, México</a:t>
            </a:r>
          </a:p>
        </p:txBody>
      </p:sp>
      <p:sp>
        <p:nvSpPr>
          <p:cNvPr id="24" name="CuadroTexto 12">
            <a:extLst>
              <a:ext uri="{FF2B5EF4-FFF2-40B4-BE49-F238E27FC236}">
                <a16:creationId xmlns:a16="http://schemas.microsoft.com/office/drawing/2014/main" id="{C1A45C32-3C98-0916-7213-4852E27FB826}"/>
              </a:ext>
            </a:extLst>
          </p:cNvPr>
          <p:cNvSpPr txBox="1"/>
          <p:nvPr/>
        </p:nvSpPr>
        <p:spPr>
          <a:xfrm>
            <a:off x="4097472" y="3879744"/>
            <a:ext cx="4311734" cy="4247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ES" sz="2400" dirty="0">
                <a:solidFill>
                  <a:srgbClr val="595959"/>
                </a:solidFill>
                <a:latin typeface="Century Gothic"/>
              </a:rPr>
              <a:t>Autor (s)</a:t>
            </a:r>
            <a:endParaRPr lang="es-ES" sz="2400" b="1" dirty="0">
              <a:solidFill>
                <a:srgbClr val="595959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CuadroTexto 8">
            <a:extLst>
              <a:ext uri="{FF2B5EF4-FFF2-40B4-BE49-F238E27FC236}">
                <a16:creationId xmlns:a16="http://schemas.microsoft.com/office/drawing/2014/main" id="{BC85B0DC-B660-CC0D-F7ED-4F38236A39AB}"/>
              </a:ext>
            </a:extLst>
          </p:cNvPr>
          <p:cNvSpPr txBox="1"/>
          <p:nvPr/>
        </p:nvSpPr>
        <p:spPr>
          <a:xfrm>
            <a:off x="3471517" y="2721402"/>
            <a:ext cx="5730616" cy="691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4800" b="1" dirty="0">
                <a:solidFill>
                  <a:srgbClr val="AF8419"/>
                </a:solidFill>
                <a:latin typeface="Century Gothic"/>
                <a:cs typeface="Arial"/>
              </a:rPr>
              <a:t>Título presentación</a:t>
            </a:r>
            <a:endParaRPr lang="es-ES" dirty="0">
              <a:solidFill>
                <a:srgbClr val="AF8419"/>
              </a:solidFill>
            </a:endParaRPr>
          </a:p>
        </p:txBody>
      </p:sp>
      <p:sp>
        <p:nvSpPr>
          <p:cNvPr id="3" name="CuadroTexto 12">
            <a:extLst>
              <a:ext uri="{FF2B5EF4-FFF2-40B4-BE49-F238E27FC236}">
                <a16:creationId xmlns:a16="http://schemas.microsoft.com/office/drawing/2014/main" id="{4B0CCBF6-EE12-2844-2EF5-ABC7E0D53107}"/>
              </a:ext>
            </a:extLst>
          </p:cNvPr>
          <p:cNvSpPr txBox="1"/>
          <p:nvPr/>
        </p:nvSpPr>
        <p:spPr>
          <a:xfrm>
            <a:off x="4097472" y="4557990"/>
            <a:ext cx="4311734" cy="4247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ES" sz="2400" dirty="0">
                <a:solidFill>
                  <a:srgbClr val="595959"/>
                </a:solidFill>
                <a:latin typeface="Century Gothic"/>
              </a:rPr>
              <a:t>Eje temático</a:t>
            </a:r>
            <a:endParaRPr lang="es-ES" sz="2400" b="1" dirty="0">
              <a:solidFill>
                <a:srgbClr val="595959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55A3A5E-2F9B-42D6-A774-C2CEC257A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6834" y="7031616"/>
            <a:ext cx="713294" cy="65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8">
            <a:extLst>
              <a:ext uri="{FF2B5EF4-FFF2-40B4-BE49-F238E27FC236}">
                <a16:creationId xmlns:a16="http://schemas.microsoft.com/office/drawing/2014/main" id="{BC85B0DC-B660-CC0D-F7ED-4F38236A39AB}"/>
              </a:ext>
            </a:extLst>
          </p:cNvPr>
          <p:cNvSpPr txBox="1"/>
          <p:nvPr/>
        </p:nvSpPr>
        <p:spPr>
          <a:xfrm>
            <a:off x="2413416" y="1060675"/>
            <a:ext cx="4075497" cy="691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4800" b="1" dirty="0">
                <a:solidFill>
                  <a:srgbClr val="AF8419"/>
                </a:solidFill>
                <a:latin typeface="Century Gothic"/>
                <a:cs typeface="Arial"/>
              </a:rPr>
              <a:t>Introducción</a:t>
            </a:r>
            <a:endParaRPr lang="es-ES" dirty="0">
              <a:solidFill>
                <a:srgbClr val="AF84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998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8">
            <a:extLst>
              <a:ext uri="{FF2B5EF4-FFF2-40B4-BE49-F238E27FC236}">
                <a16:creationId xmlns:a16="http://schemas.microsoft.com/office/drawing/2014/main" id="{BC85B0DC-B660-CC0D-F7ED-4F38236A39AB}"/>
              </a:ext>
            </a:extLst>
          </p:cNvPr>
          <p:cNvSpPr txBox="1"/>
          <p:nvPr/>
        </p:nvSpPr>
        <p:spPr>
          <a:xfrm>
            <a:off x="2413416" y="1060675"/>
            <a:ext cx="5051686" cy="691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4800" b="1" dirty="0">
                <a:solidFill>
                  <a:srgbClr val="AF8419"/>
                </a:solidFill>
                <a:latin typeface="Century Gothic"/>
                <a:cs typeface="Arial"/>
              </a:rPr>
              <a:t>Marco Teórico</a:t>
            </a:r>
            <a:endParaRPr lang="es-ES" dirty="0">
              <a:solidFill>
                <a:srgbClr val="AF84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99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8">
            <a:extLst>
              <a:ext uri="{FF2B5EF4-FFF2-40B4-BE49-F238E27FC236}">
                <a16:creationId xmlns:a16="http://schemas.microsoft.com/office/drawing/2014/main" id="{BC85B0DC-B660-CC0D-F7ED-4F38236A39AB}"/>
              </a:ext>
            </a:extLst>
          </p:cNvPr>
          <p:cNvSpPr txBox="1"/>
          <p:nvPr/>
        </p:nvSpPr>
        <p:spPr>
          <a:xfrm>
            <a:off x="2353454" y="1150616"/>
            <a:ext cx="7360171" cy="5920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4000" b="1" dirty="0">
                <a:solidFill>
                  <a:srgbClr val="AF8419"/>
                </a:solidFill>
                <a:latin typeface="Century Gothic"/>
                <a:cs typeface="Arial"/>
              </a:rPr>
              <a:t>Problema de investigación</a:t>
            </a:r>
            <a:endParaRPr lang="es-ES" sz="1400" dirty="0">
              <a:solidFill>
                <a:srgbClr val="AF84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8">
            <a:extLst>
              <a:ext uri="{FF2B5EF4-FFF2-40B4-BE49-F238E27FC236}">
                <a16:creationId xmlns:a16="http://schemas.microsoft.com/office/drawing/2014/main" id="{BC85B0DC-B660-CC0D-F7ED-4F38236A39AB}"/>
              </a:ext>
            </a:extLst>
          </p:cNvPr>
          <p:cNvSpPr txBox="1"/>
          <p:nvPr/>
        </p:nvSpPr>
        <p:spPr>
          <a:xfrm>
            <a:off x="2353454" y="1150616"/>
            <a:ext cx="7360171" cy="5920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4000" b="1" dirty="0">
                <a:solidFill>
                  <a:srgbClr val="AF8419"/>
                </a:solidFill>
                <a:latin typeface="Century Gothic"/>
                <a:cs typeface="Arial"/>
              </a:rPr>
              <a:t>Objetivo</a:t>
            </a:r>
            <a:endParaRPr lang="es-ES" sz="1400" dirty="0">
              <a:solidFill>
                <a:srgbClr val="AF84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739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8">
            <a:extLst>
              <a:ext uri="{FF2B5EF4-FFF2-40B4-BE49-F238E27FC236}">
                <a16:creationId xmlns:a16="http://schemas.microsoft.com/office/drawing/2014/main" id="{BC85B0DC-B660-CC0D-F7ED-4F38236A39AB}"/>
              </a:ext>
            </a:extLst>
          </p:cNvPr>
          <p:cNvSpPr txBox="1"/>
          <p:nvPr/>
        </p:nvSpPr>
        <p:spPr>
          <a:xfrm>
            <a:off x="2353454" y="1150616"/>
            <a:ext cx="7360171" cy="5920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4000" b="1" dirty="0">
                <a:solidFill>
                  <a:srgbClr val="AF8419"/>
                </a:solidFill>
                <a:latin typeface="Century Gothic"/>
                <a:cs typeface="Arial"/>
              </a:rPr>
              <a:t>Método de investigación</a:t>
            </a:r>
            <a:endParaRPr lang="es-ES" sz="1400" dirty="0">
              <a:solidFill>
                <a:srgbClr val="AF84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087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8">
            <a:extLst>
              <a:ext uri="{FF2B5EF4-FFF2-40B4-BE49-F238E27FC236}">
                <a16:creationId xmlns:a16="http://schemas.microsoft.com/office/drawing/2014/main" id="{BC85B0DC-B660-CC0D-F7ED-4F38236A39AB}"/>
              </a:ext>
            </a:extLst>
          </p:cNvPr>
          <p:cNvSpPr txBox="1"/>
          <p:nvPr/>
        </p:nvSpPr>
        <p:spPr>
          <a:xfrm>
            <a:off x="2323473" y="1120635"/>
            <a:ext cx="7360171" cy="5920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4000" b="1" dirty="0">
                <a:solidFill>
                  <a:srgbClr val="AF8419"/>
                </a:solidFill>
                <a:latin typeface="Century Gothic"/>
                <a:cs typeface="Arial"/>
              </a:rPr>
              <a:t>Resultados</a:t>
            </a:r>
            <a:endParaRPr lang="es-ES" sz="1400" dirty="0">
              <a:solidFill>
                <a:srgbClr val="AF84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69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8">
            <a:extLst>
              <a:ext uri="{FF2B5EF4-FFF2-40B4-BE49-F238E27FC236}">
                <a16:creationId xmlns:a16="http://schemas.microsoft.com/office/drawing/2014/main" id="{BC85B0DC-B660-CC0D-F7ED-4F38236A39AB}"/>
              </a:ext>
            </a:extLst>
          </p:cNvPr>
          <p:cNvSpPr txBox="1"/>
          <p:nvPr/>
        </p:nvSpPr>
        <p:spPr>
          <a:xfrm>
            <a:off x="2353454" y="1150616"/>
            <a:ext cx="7360171" cy="5920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4000" b="1" dirty="0">
                <a:solidFill>
                  <a:srgbClr val="AF8419"/>
                </a:solidFill>
                <a:latin typeface="Century Gothic"/>
                <a:cs typeface="Arial"/>
              </a:rPr>
              <a:t>Conclusiones</a:t>
            </a:r>
            <a:endParaRPr lang="es-ES" sz="1400" dirty="0">
              <a:solidFill>
                <a:srgbClr val="AF84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921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8">
            <a:extLst>
              <a:ext uri="{FF2B5EF4-FFF2-40B4-BE49-F238E27FC236}">
                <a16:creationId xmlns:a16="http://schemas.microsoft.com/office/drawing/2014/main" id="{BC85B0DC-B660-CC0D-F7ED-4F38236A39AB}"/>
              </a:ext>
            </a:extLst>
          </p:cNvPr>
          <p:cNvSpPr txBox="1"/>
          <p:nvPr/>
        </p:nvSpPr>
        <p:spPr>
          <a:xfrm>
            <a:off x="2353454" y="1150616"/>
            <a:ext cx="7360171" cy="5920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s-ES" sz="4000" b="1" dirty="0">
                <a:solidFill>
                  <a:srgbClr val="AF8419"/>
                </a:solidFill>
                <a:latin typeface="Century Gothic"/>
                <a:cs typeface="Arial"/>
              </a:rPr>
              <a:t>Referencias</a:t>
            </a:r>
            <a:endParaRPr lang="es-ES" sz="1400" dirty="0">
              <a:solidFill>
                <a:srgbClr val="AF84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235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34</Words>
  <Application>Microsoft Office PowerPoint</Application>
  <PresentationFormat>Personalizado</PresentationFormat>
  <Paragraphs>12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ICSA</dc:creator>
  <cp:lastModifiedBy>Aida Yadira Reyes Escalante</cp:lastModifiedBy>
  <cp:revision>63</cp:revision>
  <dcterms:created xsi:type="dcterms:W3CDTF">2023-03-28T22:49:21Z</dcterms:created>
  <dcterms:modified xsi:type="dcterms:W3CDTF">2023-10-17T17:43:24Z</dcterms:modified>
</cp:coreProperties>
</file>