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9" d="100"/>
          <a:sy n="109" d="100"/>
        </p:scale>
        <p:origin x="20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90A6A-2731-6078-C817-2A86370D7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121443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CCCDA-1019-B3CD-4BAB-2DE9D550BB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5535" y="3886244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7653E-17D2-1A79-86F0-1428550D1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6335" y="6294566"/>
            <a:ext cx="2743200" cy="365125"/>
          </a:xfrm>
        </p:spPr>
        <p:txBody>
          <a:bodyPr/>
          <a:lstStyle/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662253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9439-500B-447F-F61A-D84BC7C52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D2682-83DC-9424-7101-D14373D32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1EF37-1A74-3EDB-3208-C3ADF92DE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4010756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79C9C-A153-ECC9-BD19-B340D2496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0026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904A3-D577-0871-B7B0-884B6F248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5258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C8BF8-A63B-BA17-9B62-BE404B8E0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94310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2A061-9B3C-5A21-19EC-13CE5B492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151" y="136525"/>
            <a:ext cx="945497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FD1AC-A807-F6B0-4112-A0F2C8EB7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95150" y="1733550"/>
            <a:ext cx="411892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58FF9-79FF-E432-EEC5-0463EC536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8530" y="173355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9AEE6-AD4E-E589-1DC3-EBCB37B7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930" y="6356349"/>
            <a:ext cx="2743200" cy="365125"/>
          </a:xfrm>
        </p:spPr>
        <p:txBody>
          <a:bodyPr/>
          <a:lstStyle/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849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38DD3-0486-3CBC-5AD7-F320C6297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5804" y="365125"/>
            <a:ext cx="9699583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88A68-6B05-DCA7-E184-53686ED15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1BC55-AEA0-F043-215C-90207D4AD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632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204E5B-F079-4EE5-FB55-6EB59DEA16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5991F-D7B7-AC1D-0812-8C753A1935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632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234D03-268E-AAC6-02FF-7ABC68AC0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64077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83A5F-7CDB-62C1-FE6D-F0ED3FDB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D434EC-B79E-2B97-39F0-BF65BA99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51388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AC288-F9A7-06B6-0159-DEEA80BD1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7227" y="6368707"/>
            <a:ext cx="2743200" cy="365125"/>
          </a:xfrm>
        </p:spPr>
        <p:txBody>
          <a:bodyPr/>
          <a:lstStyle/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67919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2811-0110-9578-41D1-06C798932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433384"/>
            <a:ext cx="3932237" cy="114917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609EB-15A1-3D0B-6041-C608E501C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6843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2EA13-58FC-B2FF-AEA5-6E2C0C298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82562"/>
            <a:ext cx="3932237" cy="30891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B95470-6EA8-B558-BF3A-8B3F3C309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39734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B20E9F-1D7C-5BFD-F938-DAB739784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864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A6973-3DD8-0745-F3EF-F616F60DE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546389"/>
            <a:ext cx="10515600" cy="2347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0FC63-60C1-F9DD-78AE-7D44ECA225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ACC60D-ECE0-904E-B852-9CA94E6C6B0C}" type="slidenum">
              <a:rPr lang="en-MX" smtClean="0"/>
              <a:t>‹#›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23618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4297A-38E8-7729-8C20-EDE0A5B6AE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0C4AF3-007C-0C88-8237-5286A797D7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063778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C5D70-BC37-E962-E867-0F8E3F71B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5B301-22CD-9D14-C326-1EBEE46D1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97583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9C16-C20E-79AD-D12E-D88EEE1F7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D8F63-79DD-D2F1-4C78-A7F65AC0A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1779581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CFAA7-BA09-DC0C-04A9-0CF15CFA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510C9-139C-A785-864B-84E918F8BC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D226B-6353-C2F7-40A8-8CCC5C7DBD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112475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26A42-96E9-44D0-DC92-D06C2B1F9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29DDB-9D1A-EC63-06FD-E0B7A3797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426DF5-9B11-F2B9-FC26-9E7EB0118D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B5DDA-E190-9C3B-75BF-E41E1B419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0C30AC-910A-1D19-E7C3-22BEED3EFD2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3357655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EB82D-1585-DC11-742D-FE114EBC8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426273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800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8D8D4-E589-0C64-E0AC-32D2A08F5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D8FD4-FC5E-442D-1A1E-4A7EBBCAD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3D864E-6BAD-85C9-6D9A-E432247A4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2237657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Georgina Elizabeth Riosvelasco Monroy</dc:creator>
  <cp:lastModifiedBy>Georgina Elizabeth Riosvelasco Monroy</cp:lastModifiedBy>
  <cp:revision>1</cp:revision>
  <dcterms:created xsi:type="dcterms:W3CDTF">2026-09-29T00:38:58Z</dcterms:created>
  <dcterms:modified xsi:type="dcterms:W3CDTF">2026-09-29T00:46:42Z</dcterms:modified>
</cp:coreProperties>
</file>