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24384000" cy="13716000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Helvetica Neue Light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6D37F-C2A4-A150-4C31-0C1E923F0412}" v="29" dt="2024-12-12T20:36:07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Magdalena Rodriguez Prieto" userId="S::sprieto@uacj.mx::675aa3eb-64af-4f6d-b0a0-65d2bffb2daf" providerId="AD" clId="Web-{DFE6D37F-C2A4-A150-4C31-0C1E923F0412}"/>
    <pc:docChg chg="modSld">
      <pc:chgData name="Silvia Magdalena Rodriguez Prieto" userId="S::sprieto@uacj.mx::675aa3eb-64af-4f6d-b0a0-65d2bffb2daf" providerId="AD" clId="Web-{DFE6D37F-C2A4-A150-4C31-0C1E923F0412}" dt="2024-12-12T20:36:07.307" v="25" actId="1076"/>
      <pc:docMkLst>
        <pc:docMk/>
      </pc:docMkLst>
      <pc:sldChg chg="addSp delSp modSp">
        <pc:chgData name="Silvia Magdalena Rodriguez Prieto" userId="S::sprieto@uacj.mx::675aa3eb-64af-4f6d-b0a0-65d2bffb2daf" providerId="AD" clId="Web-{DFE6D37F-C2A4-A150-4C31-0C1E923F0412}" dt="2024-12-12T20:36:07.307" v="25" actId="1076"/>
        <pc:sldMkLst>
          <pc:docMk/>
          <pc:sldMk cId="0" sldId="256"/>
        </pc:sldMkLst>
        <pc:spChg chg="del mod">
          <ac:chgData name="Silvia Magdalena Rodriguez Prieto" userId="S::sprieto@uacj.mx::675aa3eb-64af-4f6d-b0a0-65d2bffb2daf" providerId="AD" clId="Web-{DFE6D37F-C2A4-A150-4C31-0C1E923F0412}" dt="2024-12-12T20:26:32.627" v="3"/>
          <ac:spMkLst>
            <pc:docMk/>
            <pc:sldMk cId="0" sldId="256"/>
            <ac:spMk id="84" creationId="{00000000-0000-0000-0000-000000000000}"/>
          </ac:spMkLst>
        </pc:spChg>
        <pc:picChg chg="add mod modCrop">
          <ac:chgData name="Silvia Magdalena Rodriguez Prieto" userId="S::sprieto@uacj.mx::675aa3eb-64af-4f6d-b0a0-65d2bffb2daf" providerId="AD" clId="Web-{DFE6D37F-C2A4-A150-4C31-0C1E923F0412}" dt="2024-12-12T20:36:07.307" v="25" actId="1076"/>
          <ac:picMkLst>
            <pc:docMk/>
            <pc:sldMk cId="0" sldId="256"/>
            <ac:picMk id="2" creationId="{4D1028F4-77D8-D1C9-9834-648FEAEC0A73}"/>
          </ac:picMkLst>
        </pc:picChg>
        <pc:picChg chg="add mod modCrop">
          <ac:chgData name="Silvia Magdalena Rodriguez Prieto" userId="S::sprieto@uacj.mx::675aa3eb-64af-4f6d-b0a0-65d2bffb2daf" providerId="AD" clId="Web-{DFE6D37F-C2A4-A150-4C31-0C1E923F0412}" dt="2024-12-12T20:35:56.447" v="21" actId="1076"/>
          <ac:picMkLst>
            <pc:docMk/>
            <pc:sldMk cId="0" sldId="256"/>
            <ac:picMk id="3" creationId="{827B914C-8648-4C3F-04E0-E1DDE6D9558B}"/>
          </ac:picMkLst>
        </pc:picChg>
        <pc:picChg chg="del">
          <ac:chgData name="Silvia Magdalena Rodriguez Prieto" userId="S::sprieto@uacj.mx::675aa3eb-64af-4f6d-b0a0-65d2bffb2daf" providerId="AD" clId="Web-{DFE6D37F-C2A4-A150-4C31-0C1E923F0412}" dt="2024-12-12T20:27:37.804" v="4"/>
          <ac:picMkLst>
            <pc:docMk/>
            <pc:sldMk cId="0" sldId="256"/>
            <ac:picMk id="82" creationId="{00000000-0000-0000-0000-000000000000}"/>
          </ac:picMkLst>
        </pc:picChg>
        <pc:picChg chg="del">
          <ac:chgData name="Silvia Magdalena Rodriguez Prieto" userId="S::sprieto@uacj.mx::675aa3eb-64af-4f6d-b0a0-65d2bffb2daf" providerId="AD" clId="Web-{DFE6D37F-C2A4-A150-4C31-0C1E923F0412}" dt="2024-12-12T20:26:29.315" v="0"/>
          <ac:picMkLst>
            <pc:docMk/>
            <pc:sldMk cId="0" sldId="256"/>
            <ac:picMk id="83" creationId="{00000000-0000-0000-0000-000000000000}"/>
          </ac:picMkLst>
        </pc:picChg>
      </pc:sldChg>
    </pc:docChg>
  </pc:docChgLst>
  <pc:docChgLst>
    <pc:chgData name="Elian Coral Moreno Sánchez" userId="S::elian.moreno@uacj.mx::953bdb56-3957-4998-9bf2-46ff0b022846" providerId="AD" clId="Web-{6912EEF1-CCA3-4E84-AF6B-F3BABA50EDC4}"/>
    <pc:docChg chg="modSld">
      <pc:chgData name="Elian Coral Moreno Sánchez" userId="S::elian.moreno@uacj.mx::953bdb56-3957-4998-9bf2-46ff0b022846" providerId="AD" clId="Web-{6912EEF1-CCA3-4E84-AF6B-F3BABA50EDC4}" dt="2024-12-06T00:23:42.538" v="13"/>
      <pc:docMkLst>
        <pc:docMk/>
      </pc:docMkLst>
      <pc:sldChg chg="addSp delSp modSp">
        <pc:chgData name="Elian Coral Moreno Sánchez" userId="S::elian.moreno@uacj.mx::953bdb56-3957-4998-9bf2-46ff0b022846" providerId="AD" clId="Web-{6912EEF1-CCA3-4E84-AF6B-F3BABA50EDC4}" dt="2024-12-06T00:23:42.538" v="13"/>
        <pc:sldMkLst>
          <pc:docMk/>
          <pc:sldMk cId="0" sldId="256"/>
        </pc:sldMkLst>
        <pc:picChg chg="add del">
          <ac:chgData name="Elian Coral Moreno Sánchez" userId="S::elian.moreno@uacj.mx::953bdb56-3957-4998-9bf2-46ff0b022846" providerId="AD" clId="Web-{6912EEF1-CCA3-4E84-AF6B-F3BABA50EDC4}" dt="2024-12-06T00:23:39.601" v="9"/>
          <ac:picMkLst>
            <pc:docMk/>
            <pc:sldMk cId="0" sldId="256"/>
            <ac:picMk id="82" creationId="{00000000-0000-0000-0000-000000000000}"/>
          </ac:picMkLst>
        </pc:picChg>
      </pc:sldChg>
      <pc:sldChg chg="modSp">
        <pc:chgData name="Elian Coral Moreno Sánchez" userId="S::elian.moreno@uacj.mx::953bdb56-3957-4998-9bf2-46ff0b022846" providerId="AD" clId="Web-{6912EEF1-CCA3-4E84-AF6B-F3BABA50EDC4}" dt="2024-12-06T00:21:42.315" v="1" actId="20577"/>
        <pc:sldMkLst>
          <pc:docMk/>
          <pc:sldMk cId="0" sldId="263"/>
        </pc:sldMkLst>
        <pc:spChg chg="mod">
          <ac:chgData name="Elian Coral Moreno Sánchez" userId="S::elian.moreno@uacj.mx::953bdb56-3957-4998-9bf2-46ff0b022846" providerId="AD" clId="Web-{6912EEF1-CCA3-4E84-AF6B-F3BABA50EDC4}" dt="2024-12-06T00:21:42.315" v="1" actId="20577"/>
          <ac:spMkLst>
            <pc:docMk/>
            <pc:sldMk cId="0" sldId="263"/>
            <ac:spMk id="15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4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subTitle" idx="4294967295"/>
          </p:nvPr>
        </p:nvSpPr>
        <p:spPr>
          <a:xfrm>
            <a:off x="1201375" y="5377649"/>
            <a:ext cx="219711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Helvetica Neue"/>
              <a:buNone/>
            </a:pPr>
            <a:r>
              <a:rPr lang="en-US" sz="6600" b="1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TÍTULO DE LA PONENCIA</a:t>
            </a:r>
            <a:endParaRPr sz="6000" b="1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1211525" y="7240319"/>
            <a:ext cx="1227908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-US" sz="3200" b="1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NOMBRE DEL PONENTE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Institución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Ciudad, País</a:t>
            </a:r>
            <a:endParaRPr/>
          </a:p>
        </p:txBody>
      </p:sp>
      <p:sp>
        <p:nvSpPr>
          <p:cNvPr id="78" name="Google Shape;78;p17"/>
          <p:cNvSpPr txBox="1"/>
          <p:nvPr/>
        </p:nvSpPr>
        <p:spPr>
          <a:xfrm>
            <a:off x="1211525" y="10902621"/>
            <a:ext cx="1227908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Universidad Autónoma de Ciudad Juárez</a:t>
            </a:r>
            <a:endParaRPr sz="2800" b="0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Ciudad Juárez, Chihuahua, México</a:t>
            </a:r>
            <a:endParaRPr sz="2800" b="0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79" name="Google Shape;79;p17"/>
          <p:cNvGrpSpPr/>
          <p:nvPr/>
        </p:nvGrpSpPr>
        <p:grpSpPr>
          <a:xfrm>
            <a:off x="20552658" y="10283842"/>
            <a:ext cx="2861265" cy="2737676"/>
            <a:chOff x="20552658" y="10283842"/>
            <a:chExt cx="2861265" cy="2737676"/>
          </a:xfrm>
        </p:grpSpPr>
        <p:pic>
          <p:nvPicPr>
            <p:cNvPr id="80" name="Google Shape;80;p17"/>
            <p:cNvPicPr preferRelativeResize="0"/>
            <p:nvPr/>
          </p:nvPicPr>
          <p:blipFill rotWithShape="1">
            <a:blip r:embed="rId3">
              <a:alphaModFix/>
            </a:blip>
            <a:srcRect l="47419" t="35816" r="34117" b="32776"/>
            <a:stretch/>
          </p:blipFill>
          <p:spPr>
            <a:xfrm>
              <a:off x="20552658" y="10283842"/>
              <a:ext cx="2861265" cy="2737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7"/>
            <p:cNvSpPr/>
            <p:nvPr/>
          </p:nvSpPr>
          <p:spPr>
            <a:xfrm>
              <a:off x="20560721" y="10875690"/>
              <a:ext cx="2853202" cy="1553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Logo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de la institución que representa el expositor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151515"/>
                  </a:solidFill>
                  <a:latin typeface="Arial"/>
                  <a:ea typeface="Arial"/>
                  <a:cs typeface="Arial"/>
                  <a:sym typeface="Arial"/>
                </a:rPr>
                <a:t>-Si aplica-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4D1028F4-77D8-D1C9-9834-648FEAEC0A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652" r="16098" b="1887"/>
          <a:stretch/>
        </p:blipFill>
        <p:spPr>
          <a:xfrm>
            <a:off x="20263865" y="3514204"/>
            <a:ext cx="3154175" cy="948596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27B914C-8648-4C3F-04E0-E1DDE6D955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15" t="25111" r="-183" b="22980"/>
          <a:stretch/>
        </p:blipFill>
        <p:spPr>
          <a:xfrm>
            <a:off x="13957268" y="601340"/>
            <a:ext cx="9855095" cy="29485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1415143" y="1213515"/>
            <a:ext cx="44373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Helvetica Neue"/>
              <a:buNone/>
            </a:pPr>
            <a:r>
              <a:rPr lang="en-US" sz="6600" b="1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MANUAL:</a:t>
            </a:r>
            <a:endParaRPr sz="6000" b="1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509166" y="4744053"/>
            <a:ext cx="1670061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1"/>
              <a:buFont typeface="Arial"/>
              <a:buNone/>
            </a:pPr>
            <a:r>
              <a:rPr lang="en-US" sz="6000" b="1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Títulos: Avenir LT Std BLACK Bold 60pt </a:t>
            </a:r>
            <a:endParaRPr sz="1400" b="0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1509168" y="5759716"/>
            <a:ext cx="8686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5"/>
              <a:buFont typeface="Arial"/>
              <a:buNone/>
            </a:pPr>
            <a:r>
              <a:rPr lang="en-US" sz="3200" b="1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Subtítulos: Avenir LT Std BLACK Bold 32pt </a:t>
            </a:r>
            <a:endParaRPr sz="1400" b="1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1509168" y="6388034"/>
            <a:ext cx="8686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Font typeface="Arial"/>
              <a:buNone/>
            </a:pPr>
            <a:r>
              <a:rPr lang="en-US" sz="3000" b="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Textos: Avenir LT Std Book 28pt </a:t>
            </a:r>
            <a:endParaRPr sz="1400" b="0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1630883" y="10562225"/>
            <a:ext cx="4005900" cy="1569600"/>
          </a:xfrm>
          <a:prstGeom prst="rect">
            <a:avLst/>
          </a:prstGeom>
          <a:solidFill>
            <a:srgbClr val="3743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#3743E7</a:t>
            </a:r>
            <a:endParaRPr sz="140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5821884" y="10562225"/>
            <a:ext cx="4005900" cy="1569600"/>
          </a:xfrm>
          <a:prstGeom prst="rect">
            <a:avLst/>
          </a:prstGeom>
          <a:solidFill>
            <a:srgbClr val="F5C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#F5C700</a:t>
            </a:r>
            <a:endParaRPr sz="140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10012885" y="10580943"/>
            <a:ext cx="4005900" cy="1569600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567B67"/>
                </a:solidFill>
                <a:latin typeface="Avenir"/>
                <a:ea typeface="Avenir"/>
                <a:cs typeface="Avenir"/>
                <a:sym typeface="Avenir"/>
              </a:rPr>
              <a:t>#E6E7E8</a:t>
            </a:r>
            <a:endParaRPr sz="14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18394887" y="10580943"/>
            <a:ext cx="4005900" cy="1569600"/>
          </a:xfrm>
          <a:prstGeom prst="rect">
            <a:avLst/>
          </a:prstGeom>
          <a:solidFill>
            <a:srgbClr val="1F33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#1F3354</a:t>
            </a:r>
            <a:endParaRPr sz="140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14203886" y="10580943"/>
            <a:ext cx="4005900" cy="1569600"/>
          </a:xfrm>
          <a:prstGeom prst="rect">
            <a:avLst/>
          </a:prstGeom>
          <a:solidFill>
            <a:srgbClr val="00B0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#00B063</a:t>
            </a:r>
            <a:endParaRPr sz="140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1509168" y="7041177"/>
            <a:ext cx="86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0"/>
              <a:buFont typeface="Arial"/>
              <a:buNone/>
            </a:pPr>
            <a:r>
              <a:rPr lang="en-US" sz="2000" b="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Fuentes: Avenir LT Std Book Light 20pt </a:t>
            </a:r>
            <a:endParaRPr sz="1400" b="0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 rot="-5400000">
            <a:off x="-1935688" y="3330237"/>
            <a:ext cx="4745400" cy="874025"/>
          </a:xfrm>
          <a:prstGeom prst="rect">
            <a:avLst/>
          </a:prstGeom>
          <a:solidFill>
            <a:srgbClr val="DE66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13846628" y="3144925"/>
            <a:ext cx="86868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Textos: Avenir LT Std Book 28pt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Al citar o referenciar utilizar Norma APA </a:t>
            </a:r>
            <a:endParaRPr sz="2800" b="0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1894205" y="1393156"/>
            <a:ext cx="18966739" cy="1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6000" b="1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Título de la diapositiva</a:t>
            </a:r>
            <a:endParaRPr sz="6000" b="1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1894205" y="11684678"/>
            <a:ext cx="1076671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Figura 1. Nombre de a que se está haciendo referencia. Fuente de extracción.</a:t>
            </a:r>
            <a:endParaRPr sz="2000" b="0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l="47419" t="35816" r="34117" b="32776"/>
          <a:stretch/>
        </p:blipFill>
        <p:spPr>
          <a:xfrm>
            <a:off x="1736071" y="3144925"/>
            <a:ext cx="11248511" cy="8539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3365275" y="6540930"/>
            <a:ext cx="5557800" cy="2751600"/>
          </a:xfrm>
          <a:prstGeom prst="roundRect">
            <a:avLst>
              <a:gd name="adj" fmla="val 16667"/>
            </a:avLst>
          </a:prstGeom>
          <a:solidFill>
            <a:srgbClr val="1F33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3365275" y="9881874"/>
            <a:ext cx="5557800" cy="2751600"/>
          </a:xfrm>
          <a:prstGeom prst="roundRect">
            <a:avLst>
              <a:gd name="adj" fmla="val 16667"/>
            </a:avLst>
          </a:prstGeom>
          <a:solidFill>
            <a:srgbClr val="1F33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3365275" y="3199987"/>
            <a:ext cx="5557800" cy="2751600"/>
          </a:xfrm>
          <a:prstGeom prst="roundRect">
            <a:avLst>
              <a:gd name="adj" fmla="val 16667"/>
            </a:avLst>
          </a:prstGeom>
          <a:solidFill>
            <a:srgbClr val="1F33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1894205" y="1393156"/>
            <a:ext cx="18966739" cy="1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6000" b="1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Título de la diapositiva</a:t>
            </a:r>
            <a:endParaRPr sz="6000" b="1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3617902" y="3667846"/>
            <a:ext cx="50526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Textos: Avenir LT Std Book Light 28pt </a:t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3617902" y="7008789"/>
            <a:ext cx="50526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Textos: Avenir LT Std Book Light 28pt </a:t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3617902" y="10349733"/>
            <a:ext cx="50526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Textos: Avenir LT Std Book Light 28pt </a:t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13167735" y="11003648"/>
            <a:ext cx="1076671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Gráfico 1. Nombre de a que se está haciendo referencia. Fuente de extracción.</a:t>
            </a:r>
            <a:endParaRPr sz="2000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l="47419" t="35816" r="34117" b="32776"/>
          <a:stretch/>
        </p:blipFill>
        <p:spPr>
          <a:xfrm>
            <a:off x="13009601" y="2463895"/>
            <a:ext cx="11248511" cy="8539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0" y="-62450"/>
            <a:ext cx="24497316" cy="3611193"/>
          </a:xfrm>
          <a:prstGeom prst="flowChartDocument">
            <a:avLst/>
          </a:prstGeom>
          <a:solidFill>
            <a:srgbClr val="E9F3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D766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1894205" y="4380014"/>
            <a:ext cx="21616717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Textos: Avenir LT Std Book Light 28pt </a:t>
            </a: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1894205" y="1393156"/>
            <a:ext cx="18966739" cy="1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6000" b="1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Título de la diapositiva</a:t>
            </a:r>
            <a:endParaRPr sz="6000" b="1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2239360" y="4375801"/>
            <a:ext cx="13178104" cy="206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3200" b="1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Subtitulo</a:t>
            </a:r>
            <a:endParaRPr sz="3200" b="1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8"/>
              <a:buNone/>
            </a:pPr>
            <a:r>
              <a:rPr lang="en-US" sz="3000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Texto</a:t>
            </a:r>
            <a:endParaRPr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1941039" y="4350307"/>
            <a:ext cx="8847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0000" b="1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sz="10000" b="1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1894205" y="1393156"/>
            <a:ext cx="18966739" cy="1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6000" b="1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Título de la diapositiva</a:t>
            </a:r>
            <a:endParaRPr sz="6000" b="1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/>
          <p:nvPr/>
        </p:nvSpPr>
        <p:spPr>
          <a:xfrm rot="-5400000">
            <a:off x="-1935688" y="3330237"/>
            <a:ext cx="4745400" cy="874025"/>
          </a:xfrm>
          <a:prstGeom prst="rect">
            <a:avLst/>
          </a:prstGeom>
          <a:solidFill>
            <a:srgbClr val="DE66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2262497" y="10490419"/>
            <a:ext cx="18338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Textos: </a:t>
            </a:r>
            <a:r>
              <a:rPr lang="en-US" sz="2800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Avenir LT Std Book </a:t>
            </a:r>
            <a:r>
              <a:rPr lang="en-US" sz="280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 28pt </a:t>
            </a:r>
            <a:endParaRPr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1894205" y="1393156"/>
            <a:ext cx="18966739" cy="1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6000" b="1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Título de la diapositiva</a:t>
            </a:r>
            <a:endParaRPr sz="6000" b="1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3342301" y="9495568"/>
            <a:ext cx="8112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Figura 2. Nombre de a que se está haciendo referencia. Fuente de extracción.</a:t>
            </a:r>
            <a:endParaRPr sz="2000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l="47419" t="35816" r="34117" b="32776"/>
          <a:stretch/>
        </p:blipFill>
        <p:spPr>
          <a:xfrm>
            <a:off x="3342301" y="3144926"/>
            <a:ext cx="8360781" cy="63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13018763" y="9495568"/>
            <a:ext cx="8112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Figura 3. Nombre de a que se está haciendo referencia. Fuente de extracción.</a:t>
            </a:r>
            <a:endParaRPr sz="2000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l="47419" t="35816" r="34117" b="32776"/>
          <a:stretch/>
        </p:blipFill>
        <p:spPr>
          <a:xfrm>
            <a:off x="13018763" y="3144926"/>
            <a:ext cx="8360781" cy="634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/>
          <p:nvPr/>
        </p:nvSpPr>
        <p:spPr>
          <a:xfrm rot="-5400000">
            <a:off x="-1935688" y="3330237"/>
            <a:ext cx="4745400" cy="874025"/>
          </a:xfrm>
          <a:prstGeom prst="rect">
            <a:avLst/>
          </a:prstGeom>
          <a:solidFill>
            <a:srgbClr val="DE66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2208374" y="2929034"/>
            <a:ext cx="21302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Textos: </a:t>
            </a:r>
            <a:r>
              <a:rPr lang="en-US" sz="2800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Avenir LT Std Book</a:t>
            </a:r>
            <a:r>
              <a:rPr lang="en-US" sz="280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 28pt</a:t>
            </a:r>
            <a:endParaRPr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Formato Norma APA </a:t>
            </a:r>
            <a:endParaRPr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4D766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4D766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1894205" y="1393156"/>
            <a:ext cx="18966739" cy="1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s-ES_tradnl" sz="6000" b="1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Bibliografía</a:t>
            </a:r>
            <a:endParaRPr lang="es-ES_tradnl" sz="6000" b="1" i="0" u="none" strike="noStrike" cap="none">
              <a:solidFill>
                <a:srgbClr val="1F3354"/>
              </a:solidFill>
              <a:latin typeface="Avenir"/>
              <a:ea typeface="Avenir"/>
              <a:cs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/>
        </p:nvSpPr>
        <p:spPr>
          <a:xfrm>
            <a:off x="2708630" y="5900778"/>
            <a:ext cx="18966739" cy="1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7200" b="1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Mensaje de cierre</a:t>
            </a:r>
            <a:endParaRPr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2708630" y="7166926"/>
            <a:ext cx="18966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Nombre y apellido</a:t>
            </a:r>
            <a:endParaRPr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Institución</a:t>
            </a:r>
            <a:endParaRPr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1F3354"/>
                </a:solidFill>
                <a:latin typeface="Avenir"/>
                <a:ea typeface="Avenir"/>
                <a:cs typeface="Avenir"/>
                <a:sym typeface="Avenir"/>
              </a:rPr>
              <a:t>Correo electrónico</a:t>
            </a:r>
            <a:endParaRPr>
              <a:solidFill>
                <a:srgbClr val="1F33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7e5369-1f28-4ca6-97c3-416deb5a4a17" xsi:nil="true"/>
    <lcf76f155ced4ddcb4097134ff3c332f xmlns="d73ea9a1-933d-4b01-a2f1-9fb847f88f4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68F7FDFA2BEC469A625D9DDD9F2BB8" ma:contentTypeVersion="12" ma:contentTypeDescription="Crear nuevo documento." ma:contentTypeScope="" ma:versionID="f6749f383c912c518eef73d7a18a911d">
  <xsd:schema xmlns:xsd="http://www.w3.org/2001/XMLSchema" xmlns:xs="http://www.w3.org/2001/XMLSchema" xmlns:p="http://schemas.microsoft.com/office/2006/metadata/properties" xmlns:ns2="d73ea9a1-933d-4b01-a2f1-9fb847f88f46" xmlns:ns3="7e7e5369-1f28-4ca6-97c3-416deb5a4a17" targetNamespace="http://schemas.microsoft.com/office/2006/metadata/properties" ma:root="true" ma:fieldsID="c5a372bf66c570a5a9166479768538b2" ns2:_="" ns3:_="">
    <xsd:import namespace="d73ea9a1-933d-4b01-a2f1-9fb847f88f46"/>
    <xsd:import namespace="7e7e5369-1f28-4ca6-97c3-416deb5a4a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ea9a1-933d-4b01-a2f1-9fb847f88f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36e835f-6f13-4b7f-84b5-146793290c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e5369-1f28-4ca6-97c3-416deb5a4a1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5fd5a8e-cad9-406d-b46f-2d1e82eb069f}" ma:internalName="TaxCatchAll" ma:showField="CatchAllData" ma:web="7e7e5369-1f28-4ca6-97c3-416deb5a4a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8DBA1D-3DB7-440D-824D-BF5055BB61F9}">
  <ds:schemaRefs>
    <ds:schemaRef ds:uri="7e7e5369-1f28-4ca6-97c3-416deb5a4a17"/>
    <ds:schemaRef ds:uri="d73ea9a1-933d-4b01-a2f1-9fb847f88f4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AE65BB-E096-4CB8-8AFE-AF9F4C875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1B9079-E40D-4E76-AC2A-1B5798A3EE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ea9a1-933d-4b01-a2f1-9fb847f88f46"/>
    <ds:schemaRef ds:uri="7e7e5369-1f28-4ca6-97c3-416deb5a4a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Personalizado</PresentationFormat>
  <Slides>9</Slides>
  <Notes>9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14</cp:revision>
  <dcterms:modified xsi:type="dcterms:W3CDTF">2024-12-12T20:36:09Z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0x0101004B68F7FDFA2BEC469A625D9DDD9F2BB8</vt:lpwstr>
  </property>
  <property fmtid="{D5CDD505-2E9C-101B-9397-08002B2CF9AE}" pid="3" name="MediaServiceImageTags">
    <vt:lpwstr/>
  </property>
</Properties>
</file>