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3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258"/>
    <a:srgbClr val="FF9851"/>
    <a:srgbClr val="BE6F3B"/>
    <a:srgbClr val="A35F32"/>
    <a:srgbClr val="FFF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5"/>
    <p:restoredTop sz="94795"/>
  </p:normalViewPr>
  <p:slideViewPr>
    <p:cSldViewPr snapToGrid="0" showGuides="1">
      <p:cViewPr varScale="1">
        <p:scale>
          <a:sx n="110" d="100"/>
          <a:sy n="110" d="100"/>
        </p:scale>
        <p:origin x="184" y="304"/>
      </p:cViewPr>
      <p:guideLst>
        <p:guide orient="horz" pos="2160"/>
        <p:guide pos="3840"/>
      </p:guideLst>
    </p:cSldViewPr>
  </p:slideViewPr>
  <p:notesTextViewPr>
    <p:cViewPr>
      <p:scale>
        <a:sx n="30" d="100"/>
        <a:sy n="3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54C8B-653D-744C-A9EC-C6895E8371FB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0FF75-EEFF-0B4C-B7ED-6523F83A41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1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0FF75-EEFF-0B4C-B7ED-6523F83A41E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554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34FC3-83DD-3064-324D-1FA275786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83C44E-3703-8099-4B60-865FD26FE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B121EA-E4AF-2050-6301-60793EC2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25B618-D1BA-1D32-20F7-E63ED5D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CA6360-186B-0FDF-3B0F-AE84F093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036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8D4C7-1507-8F4A-A9A5-68BB5593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EDF3C7-0EA0-B8C7-B925-DC1B8CE6E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CE8E8-D53B-78DD-4AED-72C41D0C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8E5E4E-E3D8-0077-FF09-961F2F6D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8282C8-9D7C-DD40-7EB2-DFCBF71C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77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222D30-889F-75D1-485B-35BD2D1F1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FF5DA-784A-E695-9154-D2371328C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D0927C-6194-2490-81D9-3AE136BA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F5D64C-0884-FE18-9D76-4C78DCE3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3DC203-A774-AA41-2A1E-5B774E4A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984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BF07B-023F-9A05-5835-F9D1B0AA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5CEB02-C648-5641-B054-A33D7A347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CC0ED9-D83B-9698-0AC6-B3827012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2C4D49-E657-16DF-E089-2DDD4B2A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C41DD-0510-211C-2E1A-0A90CC9C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23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E912B-E51F-85FE-8CC2-63AD45E4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E384AD-C21B-775D-1755-28553B25E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513DCA-8325-4D1B-0223-9F51E0D5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654EBA-EC67-EC8A-AA13-EEC6325F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98EDE8-752B-9DCE-4FCC-9F9DEE3E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47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19FAD-16B1-2796-1AB1-E17D4CD1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D36811-5B11-E9ED-46AD-BF0A2A370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AAE95F-DC6A-14AE-7FA8-D42DC279E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F6EF80-2064-F649-67DC-DD4A0375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FECCDB-6EB2-0A98-5B63-0934B2DF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A62E25-C414-4778-5389-DD6528A2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08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33AC9-B02F-9795-7191-ACFC8AFF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F72367-2FEB-B2F7-F1C1-11591C290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038A24-3685-3456-D4D3-19D8922F4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3A36B0-1477-A26C-2F34-D6937A5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E1C8C7-143F-785F-C064-79E4AC08D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94CA07-23EE-A993-771C-C556D708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F3A62C-B155-3EC8-99E9-FF8F128F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FA49B2-CCA2-CDB4-C9EE-4EEBB346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35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74C08-8B4F-ED03-4984-46C91E49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F3550F-2B85-4A8E-89C2-59590281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846232-A7AB-061A-E1B8-A14F3E4E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B1BD46-E9E0-C95B-ABF1-8C011EC7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20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1C5492-9203-6E2D-EFDE-F56DBDDD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137D6D-E6A4-70D6-F74E-AD619B2B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04B5E5-0DFD-08FB-5E8C-62BEDB17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050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4E882-CF44-84DE-71E5-08A4A10D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FC360C-A672-6362-23C0-49607662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3B6F02-1605-6DDA-80A4-6DA20F340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BA417F-2A59-8630-2C26-21E758C1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F12264-B5C5-6BFB-31D4-CAF44C27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16FF06-EEF5-ED70-9E47-EB59A55F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5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71372-4293-4B0E-AFFA-CD804624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EE02FE-3703-2CC1-255C-007210934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CF687C-BCC3-AA3C-735C-A138187A3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748C42-D1B9-8CE5-A25A-EAD1D119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6FD1B5-9B88-F37D-ECA3-DFDF8B85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F91824-047A-6C56-1E5C-7F5E3652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5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3164E8-FDEE-1EF5-27EF-D2F3329E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3EA9C2-302D-5A33-72FC-AD894FF7B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47D103-0B09-AF06-97DB-33D298906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9991C2-7E1E-7F4D-A8CD-6D644A73837E}" type="datetimeFigureOut">
              <a:rPr lang="es-MX" smtClean="0"/>
              <a:t>06/06/26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AD6A75-CF6C-8E04-10E5-7F98D1EC2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DC78C-2E76-C524-C285-BF82C561A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94060-E31A-5A49-8AA1-387568C2AE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8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AA141-2361-A5AA-E885-2F4DE9A8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15F35A5-AE5E-7497-1D48-4CE0CDA78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E25686B-7BCB-3EB7-A176-6B6961E946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746043"/>
            <a:ext cx="12268558" cy="1129263"/>
            <a:chOff x="0" y="5643913"/>
            <a:chExt cx="12268558" cy="1231394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EF9E607F-58CE-723C-176E-A5D8BF74667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800" b="5627"/>
            <a:stretch>
              <a:fillRect/>
            </a:stretch>
          </p:blipFill>
          <p:spPr>
            <a:xfrm>
              <a:off x="0" y="5698273"/>
              <a:ext cx="12192000" cy="117703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4A59ACB-7C19-0E6E-C0E0-5D0076CF108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rcRect l="66884" t="95759" r="19738" b="1089"/>
            <a:stretch>
              <a:fillRect/>
            </a:stretch>
          </p:blipFill>
          <p:spPr>
            <a:xfrm>
              <a:off x="5210064" y="6229579"/>
              <a:ext cx="1082801" cy="42247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4E7EF31-D0DF-903F-29C9-1D9019C60F0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2532" y="6149162"/>
              <a:ext cx="859631" cy="61959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E4643E2-27B9-075D-5397-17D801031C3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6912" y="6231425"/>
              <a:ext cx="573087" cy="619594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92A78CD-73FB-7C0B-1C99-34EDFF5AA0A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/>
            <a:srcRect l="13795" r="38033"/>
            <a:stretch>
              <a:fillRect/>
            </a:stretch>
          </p:blipFill>
          <p:spPr>
            <a:xfrm>
              <a:off x="9420460" y="6417066"/>
              <a:ext cx="2575560" cy="32624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9FD797E-0CC1-7D56-4326-EE5F42B6D93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rcRect t="27973" b="47321"/>
            <a:stretch>
              <a:fillRect/>
            </a:stretch>
          </p:blipFill>
          <p:spPr>
            <a:xfrm>
              <a:off x="9800421" y="5643913"/>
              <a:ext cx="2468137" cy="862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788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ACD1C915F06649A37A5F83C837AD43" ma:contentTypeVersion="19" ma:contentTypeDescription="Crear nuevo documento." ma:contentTypeScope="" ma:versionID="734a22f78d8f8167ca5089b5095e8ab9">
  <xsd:schema xmlns:xsd="http://www.w3.org/2001/XMLSchema" xmlns:xs="http://www.w3.org/2001/XMLSchema" xmlns:p="http://schemas.microsoft.com/office/2006/metadata/properties" xmlns:ns2="ecccbbc9-078e-4417-a1dc-519807781902" xmlns:ns3="0e338792-e712-4645-9f7f-96905c95c01e" targetNamespace="http://schemas.microsoft.com/office/2006/metadata/properties" ma:root="true" ma:fieldsID="2a50711bcd0b0a6fabe9db82f5f3cad7" ns2:_="" ns3:_="">
    <xsd:import namespace="ecccbbc9-078e-4417-a1dc-519807781902"/>
    <xsd:import namespace="0e338792-e712-4645-9f7f-96905c95c0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cbbc9-078e-4417-a1dc-5198077819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e36e835f-6f13-4b7f-84b5-146793290c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38792-e712-4645-9f7f-96905c95c01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0b5ad93-ded4-4cc8-b794-7b2d536045f6}" ma:internalName="TaxCatchAll" ma:showField="CatchAllData" ma:web="0e338792-e712-4645-9f7f-96905c95c0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338792-e712-4645-9f7f-96905c95c01e" xsi:nil="true"/>
    <lcf76f155ced4ddcb4097134ff3c332f xmlns="ecccbbc9-078e-4417-a1dc-519807781902">
      <Terms xmlns="http://schemas.microsoft.com/office/infopath/2007/PartnerControls"/>
    </lcf76f155ced4ddcb4097134ff3c332f>
    <_Flow_SignoffStatus xmlns="ecccbbc9-078e-4417-a1dc-519807781902" xsi:nil="true"/>
  </documentManagement>
</p:properties>
</file>

<file path=customXml/itemProps1.xml><?xml version="1.0" encoding="utf-8"?>
<ds:datastoreItem xmlns:ds="http://schemas.openxmlformats.org/officeDocument/2006/customXml" ds:itemID="{B591FA48-4F34-4ED7-9D5E-D3FC0D8F4AF2}"/>
</file>

<file path=customXml/itemProps2.xml><?xml version="1.0" encoding="utf-8"?>
<ds:datastoreItem xmlns:ds="http://schemas.openxmlformats.org/officeDocument/2006/customXml" ds:itemID="{F78DEA2B-4729-4AD2-AB46-A38D32791086}"/>
</file>

<file path=customXml/itemProps3.xml><?xml version="1.0" encoding="utf-8"?>
<ds:datastoreItem xmlns:ds="http://schemas.openxmlformats.org/officeDocument/2006/customXml" ds:itemID="{5AE79591-4D7F-4C2B-9753-121558E7A79B}"/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</Words>
  <Application>Microsoft Macintosh PowerPoint</Application>
  <PresentationFormat>Panorámica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Marisol Rodriguez Sosa</dc:creator>
  <cp:lastModifiedBy>Marisol Rodriguez Sosa</cp:lastModifiedBy>
  <cp:revision>52</cp:revision>
  <dcterms:created xsi:type="dcterms:W3CDTF">2026-06-03T23:40:59Z</dcterms:created>
  <dcterms:modified xsi:type="dcterms:W3CDTF">2026-06-07T00:35:36Z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0x01010069ACD1C915F06649A37A5F83C837AD43</vt:lpwstr>
  </property>
</Properties>
</file>